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Ex1.xml" ContentType="application/vnd.ms-office.chartex+xml"/>
  <Override PartName="/ppt/charts/style11.xml" ContentType="application/vnd.ms-office.chartstyle+xml"/>
  <Override PartName="/ppt/charts/colors11.xml" ContentType="application/vnd.ms-office.chartcolorstyle+xml"/>
  <Override PartName="/ppt/notesSlides/notesSlide6.xml" ContentType="application/vnd.openxmlformats-officedocument.presentationml.notesSlide+xml"/>
  <Override PartName="/ppt/comments/modernComment_107_6710D488.xml" ContentType="application/vnd.ms-powerpoint.comments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8" r:id="rId2"/>
    <p:sldId id="259" r:id="rId3"/>
    <p:sldId id="267" r:id="rId4"/>
    <p:sldId id="260" r:id="rId5"/>
    <p:sldId id="268" r:id="rId6"/>
    <p:sldId id="269" r:id="rId7"/>
    <p:sldId id="261" r:id="rId8"/>
    <p:sldId id="270" r:id="rId9"/>
    <p:sldId id="272" r:id="rId10"/>
    <p:sldId id="271" r:id="rId11"/>
    <p:sldId id="262" r:id="rId12"/>
    <p:sldId id="264" r:id="rId13"/>
    <p:sldId id="263" r:id="rId14"/>
    <p:sldId id="265" r:id="rId15"/>
    <p:sldId id="26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76D96C3-3B1E-C286-FFB6-A59537C21731}" name="Nayan Sarkar" initials="NS" userId="S::nayan.sarkar@livprotec.com::aa30404a-31ff-4185-9985-405e9d73146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6F92F6-2D13-440B-9B82-524467533A87}" v="3135" dt="2026-02-23T11:45:35.731"/>
  </p1510:revLst>
</p1510:revInfo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86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yan Sarkar" userId="aa30404a-31ff-4185-9985-405e9d73146a" providerId="ADAL" clId="{BF7131D0-2495-4484-8747-610ECC843774}"/>
    <pc:docChg chg="undo custSel addSld delSld modSld sldOrd modMainMaster">
      <pc:chgData name="Nayan Sarkar" userId="aa30404a-31ff-4185-9985-405e9d73146a" providerId="ADAL" clId="{BF7131D0-2495-4484-8747-610ECC843774}" dt="2026-02-23T11:45:35.727" v="8797"/>
      <pc:docMkLst>
        <pc:docMk/>
      </pc:docMkLst>
      <pc:sldChg chg="addSp delSp modSp new mod setBg">
        <pc:chgData name="Nayan Sarkar" userId="aa30404a-31ff-4185-9985-405e9d73146a" providerId="ADAL" clId="{BF7131D0-2495-4484-8747-610ECC843774}" dt="2026-02-17T11:52:25.696" v="4474"/>
        <pc:sldMkLst>
          <pc:docMk/>
          <pc:sldMk cId="564423695" sldId="258"/>
        </pc:sldMkLst>
        <pc:spChg chg="mod">
          <ac:chgData name="Nayan Sarkar" userId="aa30404a-31ff-4185-9985-405e9d73146a" providerId="ADAL" clId="{BF7131D0-2495-4484-8747-610ECC843774}" dt="2026-02-16T13:07:00.016" v="883" actId="255"/>
          <ac:spMkLst>
            <pc:docMk/>
            <pc:sldMk cId="564423695" sldId="258"/>
            <ac:spMk id="2" creationId="{1BF26EEE-D3B8-09A1-624F-879D7DB378E6}"/>
          </ac:spMkLst>
        </pc:spChg>
        <pc:spChg chg="mod">
          <ac:chgData name="Nayan Sarkar" userId="aa30404a-31ff-4185-9985-405e9d73146a" providerId="ADAL" clId="{BF7131D0-2495-4484-8747-610ECC843774}" dt="2026-02-17T11:37:25.670" v="4317" actId="207"/>
          <ac:spMkLst>
            <pc:docMk/>
            <pc:sldMk cId="564423695" sldId="258"/>
            <ac:spMk id="5" creationId="{B6127080-7514-ECCB-A7C1-88DEFC51EAD2}"/>
          </ac:spMkLst>
        </pc:spChg>
        <pc:spChg chg="mod">
          <ac:chgData name="Nayan Sarkar" userId="aa30404a-31ff-4185-9985-405e9d73146a" providerId="ADAL" clId="{BF7131D0-2495-4484-8747-610ECC843774}" dt="2026-02-16T10:04:20.566" v="38" actId="20577"/>
          <ac:spMkLst>
            <pc:docMk/>
            <pc:sldMk cId="564423695" sldId="258"/>
            <ac:spMk id="6" creationId="{72346374-5334-1323-393C-F2FC440D05F6}"/>
          </ac:spMkLst>
        </pc:spChg>
        <pc:spChg chg="add mod">
          <ac:chgData name="Nayan Sarkar" userId="aa30404a-31ff-4185-9985-405e9d73146a" providerId="ADAL" clId="{BF7131D0-2495-4484-8747-610ECC843774}" dt="2026-02-17T11:46:00.684" v="4381" actId="14100"/>
          <ac:spMkLst>
            <pc:docMk/>
            <pc:sldMk cId="564423695" sldId="258"/>
            <ac:spMk id="8" creationId="{BF5D0099-58C2-032E-1753-E3F295373CFD}"/>
          </ac:spMkLst>
        </pc:spChg>
        <pc:spChg chg="add mod">
          <ac:chgData name="Nayan Sarkar" userId="aa30404a-31ff-4185-9985-405e9d73146a" providerId="ADAL" clId="{BF7131D0-2495-4484-8747-610ECC843774}" dt="2026-02-17T11:37:27.996" v="4319" actId="1076"/>
          <ac:spMkLst>
            <pc:docMk/>
            <pc:sldMk cId="564423695" sldId="258"/>
            <ac:spMk id="10" creationId="{C91800C0-A9CE-FA4E-A42F-600F438461CC}"/>
          </ac:spMkLst>
        </pc:spChg>
        <pc:spChg chg="add mod">
          <ac:chgData name="Nayan Sarkar" userId="aa30404a-31ff-4185-9985-405e9d73146a" providerId="ADAL" clId="{BF7131D0-2495-4484-8747-610ECC843774}" dt="2026-02-17T11:45:42.213" v="4376" actId="1076"/>
          <ac:spMkLst>
            <pc:docMk/>
            <pc:sldMk cId="564423695" sldId="258"/>
            <ac:spMk id="12" creationId="{5D3C2C41-337C-F899-F900-5CFE37D9B83C}"/>
          </ac:spMkLst>
        </pc:spChg>
        <pc:graphicFrameChg chg="add mod ord modGraphic">
          <ac:chgData name="Nayan Sarkar" userId="aa30404a-31ff-4185-9985-405e9d73146a" providerId="ADAL" clId="{BF7131D0-2495-4484-8747-610ECC843774}" dt="2026-02-17T11:44:54.126" v="4375"/>
          <ac:graphicFrameMkLst>
            <pc:docMk/>
            <pc:sldMk cId="564423695" sldId="258"/>
            <ac:graphicFrameMk id="25" creationId="{0EE83DA9-13DC-CB19-51E0-6A89C0C4F5ED}"/>
          </ac:graphicFrameMkLst>
        </pc:graphicFrameChg>
      </pc:sldChg>
      <pc:sldChg chg="addSp delSp modSp new mod ord modShow">
        <pc:chgData name="Nayan Sarkar" userId="aa30404a-31ff-4185-9985-405e9d73146a" providerId="ADAL" clId="{BF7131D0-2495-4484-8747-610ECC843774}" dt="2026-02-19T11:56:25.230" v="5587" actId="729"/>
        <pc:sldMkLst>
          <pc:docMk/>
          <pc:sldMk cId="1008182746" sldId="259"/>
        </pc:sldMkLst>
        <pc:spChg chg="mod">
          <ac:chgData name="Nayan Sarkar" userId="aa30404a-31ff-4185-9985-405e9d73146a" providerId="ADAL" clId="{BF7131D0-2495-4484-8747-610ECC843774}" dt="2026-02-19T10:18:07.510" v="4730" actId="20577"/>
          <ac:spMkLst>
            <pc:docMk/>
            <pc:sldMk cId="1008182746" sldId="259"/>
            <ac:spMk id="2" creationId="{2784C385-75B5-EB1C-6D1D-304C25FF8367}"/>
          </ac:spMkLst>
        </pc:spChg>
        <pc:spChg chg="mod">
          <ac:chgData name="Nayan Sarkar" userId="aa30404a-31ff-4185-9985-405e9d73146a" providerId="ADAL" clId="{BF7131D0-2495-4484-8747-610ECC843774}" dt="2026-02-16T10:54:13.181" v="105" actId="20577"/>
          <ac:spMkLst>
            <pc:docMk/>
            <pc:sldMk cId="1008182746" sldId="259"/>
            <ac:spMk id="6" creationId="{FF5F2236-6007-C954-D874-126620B4F4A6}"/>
          </ac:spMkLst>
        </pc:spChg>
        <pc:graphicFrameChg chg="add mod">
          <ac:chgData name="Nayan Sarkar" userId="aa30404a-31ff-4185-9985-405e9d73146a" providerId="ADAL" clId="{BF7131D0-2495-4484-8747-610ECC843774}" dt="2026-02-16T11:35:25.360" v="505"/>
          <ac:graphicFrameMkLst>
            <pc:docMk/>
            <pc:sldMk cId="1008182746" sldId="259"/>
            <ac:graphicFrameMk id="22" creationId="{D68DCFC7-3EDD-9A72-5768-7A425416C556}"/>
          </ac:graphicFrameMkLst>
        </pc:graphicFrameChg>
        <pc:graphicFrameChg chg="add del mod modGraphic">
          <ac:chgData name="Nayan Sarkar" userId="aa30404a-31ff-4185-9985-405e9d73146a" providerId="ADAL" clId="{BF7131D0-2495-4484-8747-610ECC843774}" dt="2026-02-19T09:30:22.966" v="4708" actId="20577"/>
          <ac:graphicFrameMkLst>
            <pc:docMk/>
            <pc:sldMk cId="1008182746" sldId="259"/>
            <ac:graphicFrameMk id="40" creationId="{21FE1C75-A27E-2C96-AC9D-EDC06D967712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19T11:28:02.582" v="5416"/>
          <ac:graphicFrameMkLst>
            <pc:docMk/>
            <pc:sldMk cId="1008182746" sldId="259"/>
            <ac:graphicFrameMk id="43" creationId="{1E180234-87CF-F925-EF40-CAE9A4C58267}"/>
          </ac:graphicFrameMkLst>
        </pc:graphicFrameChg>
      </pc:sldChg>
      <pc:sldChg chg="addSp delSp modSp new mod ord modShow">
        <pc:chgData name="Nayan Sarkar" userId="aa30404a-31ff-4185-9985-405e9d73146a" providerId="ADAL" clId="{BF7131D0-2495-4484-8747-610ECC843774}" dt="2026-02-20T09:25:23.038" v="6725" actId="729"/>
        <pc:sldMkLst>
          <pc:docMk/>
          <pc:sldMk cId="1325006158" sldId="260"/>
        </pc:sldMkLst>
        <pc:spChg chg="mod">
          <ac:chgData name="Nayan Sarkar" userId="aa30404a-31ff-4185-9985-405e9d73146a" providerId="ADAL" clId="{BF7131D0-2495-4484-8747-610ECC843774}" dt="2026-02-20T07:00:05.636" v="6012" actId="20577"/>
          <ac:spMkLst>
            <pc:docMk/>
            <pc:sldMk cId="1325006158" sldId="260"/>
            <ac:spMk id="2" creationId="{97506BED-1AE0-F1FA-9C3E-7661E54BC7BF}"/>
          </ac:spMkLst>
        </pc:spChg>
        <pc:spChg chg="mod">
          <ac:chgData name="Nayan Sarkar" userId="aa30404a-31ff-4185-9985-405e9d73146a" providerId="ADAL" clId="{BF7131D0-2495-4484-8747-610ECC843774}" dt="2026-02-16T12:22:49.697" v="601" actId="20577"/>
          <ac:spMkLst>
            <pc:docMk/>
            <pc:sldMk cId="1325006158" sldId="260"/>
            <ac:spMk id="6" creationId="{CFE8E889-408F-51AB-A38B-A3084696EC8D}"/>
          </ac:spMkLst>
        </pc:spChg>
        <pc:spChg chg="add mod">
          <ac:chgData name="Nayan Sarkar" userId="aa30404a-31ff-4185-9985-405e9d73146a" providerId="ADAL" clId="{BF7131D0-2495-4484-8747-610ECC843774}" dt="2026-02-20T07:07:15.345" v="6106" actId="255"/>
          <ac:spMkLst>
            <pc:docMk/>
            <pc:sldMk cId="1325006158" sldId="260"/>
            <ac:spMk id="13" creationId="{883920BC-DA27-3192-AE9A-78A64E5EF078}"/>
          </ac:spMkLst>
        </pc:spChg>
        <pc:spChg chg="add mod">
          <ac:chgData name="Nayan Sarkar" userId="aa30404a-31ff-4185-9985-405e9d73146a" providerId="ADAL" clId="{BF7131D0-2495-4484-8747-610ECC843774}" dt="2026-02-20T07:07:39.195" v="6116" actId="1076"/>
          <ac:spMkLst>
            <pc:docMk/>
            <pc:sldMk cId="1325006158" sldId="260"/>
            <ac:spMk id="17" creationId="{5A4767D8-4E42-BDA7-8425-295219D4DFC9}"/>
          </ac:spMkLst>
        </pc:spChg>
        <pc:spChg chg="add mod">
          <ac:chgData name="Nayan Sarkar" userId="aa30404a-31ff-4185-9985-405e9d73146a" providerId="ADAL" clId="{BF7131D0-2495-4484-8747-610ECC843774}" dt="2026-02-20T07:07:11.511" v="6105" actId="1076"/>
          <ac:spMkLst>
            <pc:docMk/>
            <pc:sldMk cId="1325006158" sldId="260"/>
            <ac:spMk id="23" creationId="{C3D9F95F-90E3-DC7E-F5BB-274A0B9A2D99}"/>
          </ac:spMkLst>
        </pc:spChg>
        <pc:spChg chg="add mod">
          <ac:chgData name="Nayan Sarkar" userId="aa30404a-31ff-4185-9985-405e9d73146a" providerId="ADAL" clId="{BF7131D0-2495-4484-8747-610ECC843774}" dt="2026-02-20T07:07:08.702" v="6104" actId="1076"/>
          <ac:spMkLst>
            <pc:docMk/>
            <pc:sldMk cId="1325006158" sldId="260"/>
            <ac:spMk id="25" creationId="{84F8C3A4-B19C-9717-367E-065973521EE0}"/>
          </ac:spMkLst>
        </pc:spChg>
        <pc:spChg chg="mod">
          <ac:chgData name="Nayan Sarkar" userId="aa30404a-31ff-4185-9985-405e9d73146a" providerId="ADAL" clId="{BF7131D0-2495-4484-8747-610ECC843774}" dt="2026-02-20T07:00:27.703" v="6023"/>
          <ac:spMkLst>
            <pc:docMk/>
            <pc:sldMk cId="1325006158" sldId="260"/>
            <ac:spMk id="28" creationId="{7B9BBA91-8D1C-6A73-33AD-FE0877004D2D}"/>
          </ac:spMkLst>
        </pc:spChg>
        <pc:spChg chg="mod">
          <ac:chgData name="Nayan Sarkar" userId="aa30404a-31ff-4185-9985-405e9d73146a" providerId="ADAL" clId="{BF7131D0-2495-4484-8747-610ECC843774}" dt="2026-02-20T07:00:27.703" v="6023"/>
          <ac:spMkLst>
            <pc:docMk/>
            <pc:sldMk cId="1325006158" sldId="260"/>
            <ac:spMk id="29" creationId="{17E7589F-AE7F-ABC4-811C-B773384E09B9}"/>
          </ac:spMkLst>
        </pc:spChg>
        <pc:spChg chg="mod">
          <ac:chgData name="Nayan Sarkar" userId="aa30404a-31ff-4185-9985-405e9d73146a" providerId="ADAL" clId="{BF7131D0-2495-4484-8747-610ECC843774}" dt="2026-02-20T07:00:27.703" v="6023"/>
          <ac:spMkLst>
            <pc:docMk/>
            <pc:sldMk cId="1325006158" sldId="260"/>
            <ac:spMk id="30" creationId="{07323B87-5540-F6C2-7B2F-9951B35A07A3}"/>
          </ac:spMkLst>
        </pc:spChg>
        <pc:grpChg chg="add mod">
          <ac:chgData name="Nayan Sarkar" userId="aa30404a-31ff-4185-9985-405e9d73146a" providerId="ADAL" clId="{BF7131D0-2495-4484-8747-610ECC843774}" dt="2026-02-20T07:07:50.722" v="6119" actId="1076"/>
          <ac:grpSpMkLst>
            <pc:docMk/>
            <pc:sldMk cId="1325006158" sldId="260"/>
            <ac:grpSpMk id="27" creationId="{CAD15D01-CA6E-23B1-6AE9-5A354722BC57}"/>
          </ac:grpSpMkLst>
        </pc:grpChg>
        <pc:graphicFrameChg chg="add mod modGraphic">
          <ac:chgData name="Nayan Sarkar" userId="aa30404a-31ff-4185-9985-405e9d73146a" providerId="ADAL" clId="{BF7131D0-2495-4484-8747-610ECC843774}" dt="2026-02-20T07:07:25.634" v="6109" actId="1076"/>
          <ac:graphicFrameMkLst>
            <pc:docMk/>
            <pc:sldMk cId="1325006158" sldId="260"/>
            <ac:graphicFrameMk id="10" creationId="{5C0F3232-8CFE-58D2-37F7-917343C0A159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0T07:40:43.184" v="6464"/>
          <ac:graphicFrameMkLst>
            <pc:docMk/>
            <pc:sldMk cId="1325006158" sldId="260"/>
            <ac:graphicFrameMk id="31" creationId="{E276830F-886C-C829-3B9A-CB6690E5F28C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0T07:40:46.077" v="6465"/>
          <ac:graphicFrameMkLst>
            <pc:docMk/>
            <pc:sldMk cId="1325006158" sldId="260"/>
            <ac:graphicFrameMk id="32" creationId="{7FBDC91C-E10E-7036-0F16-C799043EBD82}"/>
          </ac:graphicFrameMkLst>
        </pc:graphicFrameChg>
        <pc:picChg chg="add mod">
          <ac:chgData name="Nayan Sarkar" userId="aa30404a-31ff-4185-9985-405e9d73146a" providerId="ADAL" clId="{BF7131D0-2495-4484-8747-610ECC843774}" dt="2026-02-20T07:07:48.666" v="6118" actId="1076"/>
          <ac:picMkLst>
            <pc:docMk/>
            <pc:sldMk cId="1325006158" sldId="260"/>
            <ac:picMk id="26" creationId="{E0135B69-5CD2-F057-C66C-2BED803E11E2}"/>
          </ac:picMkLst>
        </pc:picChg>
      </pc:sldChg>
      <pc:sldChg chg="addSp delSp modSp new mod">
        <pc:chgData name="Nayan Sarkar" userId="aa30404a-31ff-4185-9985-405e9d73146a" providerId="ADAL" clId="{BF7131D0-2495-4484-8747-610ECC843774}" dt="2026-02-17T09:18:54.947" v="2502" actId="20577"/>
        <pc:sldMkLst>
          <pc:docMk/>
          <pc:sldMk cId="1222047953" sldId="261"/>
        </pc:sldMkLst>
        <pc:spChg chg="mod">
          <ac:chgData name="Nayan Sarkar" userId="aa30404a-31ff-4185-9985-405e9d73146a" providerId="ADAL" clId="{BF7131D0-2495-4484-8747-610ECC843774}" dt="2026-02-17T08:57:04.117" v="2367" actId="255"/>
          <ac:spMkLst>
            <pc:docMk/>
            <pc:sldMk cId="1222047953" sldId="261"/>
            <ac:spMk id="2" creationId="{1FED1676-1030-27F7-69A1-9ECDE945A96D}"/>
          </ac:spMkLst>
        </pc:spChg>
        <pc:spChg chg="mod">
          <ac:chgData name="Nayan Sarkar" userId="aa30404a-31ff-4185-9985-405e9d73146a" providerId="ADAL" clId="{BF7131D0-2495-4484-8747-610ECC843774}" dt="2026-02-17T09:18:54.947" v="2502" actId="20577"/>
          <ac:spMkLst>
            <pc:docMk/>
            <pc:sldMk cId="1222047953" sldId="261"/>
            <ac:spMk id="6" creationId="{9815D47C-9E2F-0D60-7351-0583601D2E93}"/>
          </ac:spMkLst>
        </pc:spChg>
        <pc:spChg chg="add mod">
          <ac:chgData name="Nayan Sarkar" userId="aa30404a-31ff-4185-9985-405e9d73146a" providerId="ADAL" clId="{BF7131D0-2495-4484-8747-610ECC843774}" dt="2026-02-17T09:18:33.889" v="2501" actId="1076"/>
          <ac:spMkLst>
            <pc:docMk/>
            <pc:sldMk cId="1222047953" sldId="261"/>
            <ac:spMk id="7" creationId="{A4315C6B-E3E8-C7C3-BC19-7AEE4B4CF5EF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10" creationId="{7755EC3A-DE91-5589-30D0-8DF2D861ADE3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13" creationId="{1F81F8F4-D1E2-1319-BA33-B249EE39E562}"/>
          </ac:spMkLst>
        </pc:spChg>
        <pc:spChg chg="add mod">
          <ac:chgData name="Nayan Sarkar" userId="aa30404a-31ff-4185-9985-405e9d73146a" providerId="ADAL" clId="{BF7131D0-2495-4484-8747-610ECC843774}" dt="2026-02-17T09:10:07.104" v="2399" actId="1076"/>
          <ac:spMkLst>
            <pc:docMk/>
            <pc:sldMk cId="1222047953" sldId="261"/>
            <ac:spMk id="15" creationId="{49861A88-0854-5F73-B72C-64B9D2553CCD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24" creationId="{826DAD96-4820-7E01-5745-F042B8511184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27" creationId="{8ED8129A-C539-3011-51A4-2433ED05E945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30" creationId="{FAABDCFA-4B55-CB0B-09E8-F74B1D021B79}"/>
          </ac:spMkLst>
        </pc:spChg>
        <pc:spChg chg="mod">
          <ac:chgData name="Nayan Sarkar" userId="aa30404a-31ff-4185-9985-405e9d73146a" providerId="ADAL" clId="{BF7131D0-2495-4484-8747-610ECC843774}" dt="2026-02-17T08:57:27.061" v="2370" actId="14100"/>
          <ac:spMkLst>
            <pc:docMk/>
            <pc:sldMk cId="1222047953" sldId="261"/>
            <ac:spMk id="33" creationId="{72A590C8-1420-3528-A21D-43E7319C40B3}"/>
          </ac:spMkLst>
        </pc:spChg>
        <pc:grpChg chg="add mod">
          <ac:chgData name="Nayan Sarkar" userId="aa30404a-31ff-4185-9985-405e9d73146a" providerId="ADAL" clId="{BF7131D0-2495-4484-8747-610ECC843774}" dt="2026-02-16T12:50:25.180" v="684"/>
          <ac:grpSpMkLst>
            <pc:docMk/>
            <pc:sldMk cId="1222047953" sldId="261"/>
            <ac:grpSpMk id="26" creationId="{841902AA-D5C8-C4E8-B4D0-CFDEDBEE4494}"/>
          </ac:grpSpMkLst>
        </pc:grpChg>
        <pc:graphicFrameChg chg="add mod modGraphic">
          <ac:chgData name="Nayan Sarkar" userId="aa30404a-31ff-4185-9985-405e9d73146a" providerId="ADAL" clId="{BF7131D0-2495-4484-8747-610ECC843774}" dt="2026-02-17T09:10:33.957" v="2400" actId="207"/>
          <ac:graphicFrameMkLst>
            <pc:docMk/>
            <pc:sldMk cId="1222047953" sldId="261"/>
            <ac:graphicFrameMk id="8" creationId="{6E6CD710-547D-9CD5-DC2E-5DBBBD0A17B4}"/>
          </ac:graphicFrameMkLst>
        </pc:graphicFrameChg>
        <pc:picChg chg="add mod">
          <ac:chgData name="Nayan Sarkar" userId="aa30404a-31ff-4185-9985-405e9d73146a" providerId="ADAL" clId="{BF7131D0-2495-4484-8747-610ECC843774}" dt="2026-02-16T12:49:51.473" v="678"/>
          <ac:picMkLst>
            <pc:docMk/>
            <pc:sldMk cId="1222047953" sldId="261"/>
            <ac:picMk id="9" creationId="{0BC6A849-B37A-5F7F-E034-C31E4AC2B909}"/>
          </ac:picMkLst>
        </pc:picChg>
        <pc:picChg chg="mod">
          <ac:chgData name="Nayan Sarkar" userId="aa30404a-31ff-4185-9985-405e9d73146a" providerId="ADAL" clId="{BF7131D0-2495-4484-8747-610ECC843774}" dt="2026-02-17T08:57:27.061" v="2370" actId="14100"/>
          <ac:picMkLst>
            <pc:docMk/>
            <pc:sldMk cId="1222047953" sldId="261"/>
            <ac:picMk id="14" creationId="{7D04F0C6-6E74-2193-E623-712A1341D9FF}"/>
          </ac:picMkLst>
        </pc:picChg>
        <pc:picChg chg="mod">
          <ac:chgData name="Nayan Sarkar" userId="aa30404a-31ff-4185-9985-405e9d73146a" providerId="ADAL" clId="{BF7131D0-2495-4484-8747-610ECC843774}" dt="2026-02-17T08:57:27.061" v="2370" actId="14100"/>
          <ac:picMkLst>
            <pc:docMk/>
            <pc:sldMk cId="1222047953" sldId="261"/>
            <ac:picMk id="25" creationId="{9C04DCB9-5021-A60E-E89D-3FBF1ADA5BF8}"/>
          </ac:picMkLst>
        </pc:picChg>
        <pc:picChg chg="mod">
          <ac:chgData name="Nayan Sarkar" userId="aa30404a-31ff-4185-9985-405e9d73146a" providerId="ADAL" clId="{BF7131D0-2495-4484-8747-610ECC843774}" dt="2026-02-17T08:57:27.061" v="2370" actId="14100"/>
          <ac:picMkLst>
            <pc:docMk/>
            <pc:sldMk cId="1222047953" sldId="261"/>
            <ac:picMk id="28" creationId="{685E0FB4-6C50-2B08-CE6B-7A819DA20D63}"/>
          </ac:picMkLst>
        </pc:picChg>
        <pc:picChg chg="mod">
          <ac:chgData name="Nayan Sarkar" userId="aa30404a-31ff-4185-9985-405e9d73146a" providerId="ADAL" clId="{BF7131D0-2495-4484-8747-610ECC843774}" dt="2026-02-17T08:57:27.061" v="2370" actId="14100"/>
          <ac:picMkLst>
            <pc:docMk/>
            <pc:sldMk cId="1222047953" sldId="261"/>
            <ac:picMk id="31" creationId="{44DEFCBA-E6FD-2829-8957-F50017BBAEA7}"/>
          </ac:picMkLst>
        </pc:picChg>
        <pc:picChg chg="mod">
          <ac:chgData name="Nayan Sarkar" userId="aa30404a-31ff-4185-9985-405e9d73146a" providerId="ADAL" clId="{BF7131D0-2495-4484-8747-610ECC843774}" dt="2026-02-16T12:49:51.473" v="678"/>
          <ac:picMkLst>
            <pc:docMk/>
            <pc:sldMk cId="1222047953" sldId="261"/>
            <ac:picMk id="34" creationId="{F2AB6F36-78CC-2AC9-A459-96306D82B70A}"/>
          </ac:picMkLst>
        </pc:picChg>
        <pc:picChg chg="add mod">
          <ac:chgData name="Nayan Sarkar" userId="aa30404a-31ff-4185-9985-405e9d73146a" providerId="ADAL" clId="{BF7131D0-2495-4484-8747-610ECC843774}" dt="2026-02-17T09:18:02.018" v="2495" actId="1035"/>
          <ac:picMkLst>
            <pc:docMk/>
            <pc:sldMk cId="1222047953" sldId="261"/>
            <ac:picMk id="2050" creationId="{BA3FFBA7-EDBC-694C-5D63-744102B00258}"/>
          </ac:picMkLst>
        </pc:picChg>
        <pc:picChg chg="mod">
          <ac:chgData name="Nayan Sarkar" userId="aa30404a-31ff-4185-9985-405e9d73146a" providerId="ADAL" clId="{BF7131D0-2495-4484-8747-610ECC843774}" dt="2026-02-16T12:49:51.473" v="678"/>
          <ac:picMkLst>
            <pc:docMk/>
            <pc:sldMk cId="1222047953" sldId="261"/>
            <ac:picMk id="2052" creationId="{62873249-C2C6-7B95-4048-2C9AEC99B3CC}"/>
          </ac:picMkLst>
        </pc:picChg>
        <pc:picChg chg="add mod">
          <ac:chgData name="Nayan Sarkar" userId="aa30404a-31ff-4185-9985-405e9d73146a" providerId="ADAL" clId="{BF7131D0-2495-4484-8747-610ECC843774}" dt="2026-02-17T09:17:49.278" v="2472" actId="1035"/>
          <ac:picMkLst>
            <pc:docMk/>
            <pc:sldMk cId="1222047953" sldId="261"/>
            <ac:picMk id="2054" creationId="{F15FC6EB-644D-BA8B-EE52-083C0FD71F57}"/>
          </ac:picMkLst>
        </pc:picChg>
        <pc:picChg chg="add mod">
          <ac:chgData name="Nayan Sarkar" userId="aa30404a-31ff-4185-9985-405e9d73146a" providerId="ADAL" clId="{BF7131D0-2495-4484-8747-610ECC843774}" dt="2026-02-17T09:17:29.289" v="2464" actId="1076"/>
          <ac:picMkLst>
            <pc:docMk/>
            <pc:sldMk cId="1222047953" sldId="261"/>
            <ac:picMk id="2056" creationId="{42A8B757-3D85-6DE0-0E53-24B67A18E5B4}"/>
          </ac:picMkLst>
        </pc:picChg>
        <pc:picChg chg="add mod">
          <ac:chgData name="Nayan Sarkar" userId="aa30404a-31ff-4185-9985-405e9d73146a" providerId="ADAL" clId="{BF7131D0-2495-4484-8747-610ECC843774}" dt="2026-02-17T09:18:25.908" v="2500" actId="1076"/>
          <ac:picMkLst>
            <pc:docMk/>
            <pc:sldMk cId="1222047953" sldId="261"/>
            <ac:picMk id="2058" creationId="{89353495-48BE-DDCF-A25C-8147AC8A3187}"/>
          </ac:picMkLst>
        </pc:picChg>
        <pc:picChg chg="add mod">
          <ac:chgData name="Nayan Sarkar" userId="aa30404a-31ff-4185-9985-405e9d73146a" providerId="ADAL" clId="{BF7131D0-2495-4484-8747-610ECC843774}" dt="2026-02-17T09:18:05.263" v="2496" actId="1036"/>
          <ac:picMkLst>
            <pc:docMk/>
            <pc:sldMk cId="1222047953" sldId="261"/>
            <ac:picMk id="2062" creationId="{B2D8A43F-DE41-E758-97AE-86DE86B6A7C1}"/>
          </ac:picMkLst>
        </pc:picChg>
      </pc:sldChg>
      <pc:sldChg chg="addSp delSp modSp new mod">
        <pc:chgData name="Nayan Sarkar" userId="aa30404a-31ff-4185-9985-405e9d73146a" providerId="ADAL" clId="{BF7131D0-2495-4484-8747-610ECC843774}" dt="2026-02-17T09:53:54.666" v="3320" actId="207"/>
        <pc:sldMkLst>
          <pc:docMk/>
          <pc:sldMk cId="466082600" sldId="262"/>
        </pc:sldMkLst>
        <pc:spChg chg="mod">
          <ac:chgData name="Nayan Sarkar" userId="aa30404a-31ff-4185-9985-405e9d73146a" providerId="ADAL" clId="{BF7131D0-2495-4484-8747-610ECC843774}" dt="2026-02-17T09:21:25.874" v="2506" actId="255"/>
          <ac:spMkLst>
            <pc:docMk/>
            <pc:sldMk cId="466082600" sldId="262"/>
            <ac:spMk id="2" creationId="{B630532E-B61A-DF09-3428-4B24D3498821}"/>
          </ac:spMkLst>
        </pc:spChg>
        <pc:spChg chg="mod">
          <ac:chgData name="Nayan Sarkar" userId="aa30404a-31ff-4185-9985-405e9d73146a" providerId="ADAL" clId="{BF7131D0-2495-4484-8747-610ECC843774}" dt="2026-02-17T09:33:46.551" v="2612" actId="20577"/>
          <ac:spMkLst>
            <pc:docMk/>
            <pc:sldMk cId="466082600" sldId="262"/>
            <ac:spMk id="6" creationId="{5A0D5B2E-F15C-81E1-2B99-A764F0DD1182}"/>
          </ac:spMkLst>
        </pc:spChg>
        <pc:spChg chg="add mod">
          <ac:chgData name="Nayan Sarkar" userId="aa30404a-31ff-4185-9985-405e9d73146a" providerId="ADAL" clId="{BF7131D0-2495-4484-8747-610ECC843774}" dt="2026-02-17T09:42:01.771" v="2679" actId="14100"/>
          <ac:spMkLst>
            <pc:docMk/>
            <pc:sldMk cId="466082600" sldId="262"/>
            <ac:spMk id="8" creationId="{ED6752F5-A974-8A80-6169-EF1E4FE2BF9C}"/>
          </ac:spMkLst>
        </pc:spChg>
        <pc:spChg chg="add mod">
          <ac:chgData name="Nayan Sarkar" userId="aa30404a-31ff-4185-9985-405e9d73146a" providerId="ADAL" clId="{BF7131D0-2495-4484-8747-610ECC843774}" dt="2026-02-17T09:42:22.949" v="2683" actId="14100"/>
          <ac:spMkLst>
            <pc:docMk/>
            <pc:sldMk cId="466082600" sldId="262"/>
            <ac:spMk id="9" creationId="{C9D14191-A60F-08F0-1EA1-128B6597E9CA}"/>
          </ac:spMkLst>
        </pc:spChg>
        <pc:spChg chg="add mod">
          <ac:chgData name="Nayan Sarkar" userId="aa30404a-31ff-4185-9985-405e9d73146a" providerId="ADAL" clId="{BF7131D0-2495-4484-8747-610ECC843774}" dt="2026-02-17T09:42:33.527" v="2685" actId="14100"/>
          <ac:spMkLst>
            <pc:docMk/>
            <pc:sldMk cId="466082600" sldId="262"/>
            <ac:spMk id="10" creationId="{78C1D953-4A55-C1A4-B25F-E6D897D911CF}"/>
          </ac:spMkLst>
        </pc:spChg>
        <pc:spChg chg="add mod">
          <ac:chgData name="Nayan Sarkar" userId="aa30404a-31ff-4185-9985-405e9d73146a" providerId="ADAL" clId="{BF7131D0-2495-4484-8747-610ECC843774}" dt="2026-02-17T09:53:54.666" v="3320" actId="207"/>
          <ac:spMkLst>
            <pc:docMk/>
            <pc:sldMk cId="466082600" sldId="262"/>
            <ac:spMk id="14" creationId="{9418852F-4D44-16B2-C074-BFE435BB1D37}"/>
          </ac:spMkLst>
        </pc:spChg>
      </pc:sldChg>
      <pc:sldChg chg="add setBg">
        <pc:chgData name="Nayan Sarkar" userId="aa30404a-31ff-4185-9985-405e9d73146a" providerId="ADAL" clId="{BF7131D0-2495-4484-8747-610ECC843774}" dt="2026-02-23T11:45:35.727" v="8797"/>
        <pc:sldMkLst>
          <pc:docMk/>
          <pc:sldMk cId="1729156232" sldId="263"/>
        </pc:sldMkLst>
      </pc:sldChg>
      <pc:sldChg chg="addSp delSp modSp new del mod ord setBg">
        <pc:chgData name="Nayan Sarkar" userId="aa30404a-31ff-4185-9985-405e9d73146a" providerId="ADAL" clId="{BF7131D0-2495-4484-8747-610ECC843774}" dt="2026-02-23T11:45:31.198" v="8796" actId="2696"/>
        <pc:sldMkLst>
          <pc:docMk/>
          <pc:sldMk cId="3624556564" sldId="263"/>
        </pc:sldMkLst>
        <pc:spChg chg="mod">
          <ac:chgData name="Nayan Sarkar" userId="aa30404a-31ff-4185-9985-405e9d73146a" providerId="ADAL" clId="{BF7131D0-2495-4484-8747-610ECC843774}" dt="2026-02-20T09:25:09.399" v="6724" actId="5793"/>
          <ac:spMkLst>
            <pc:docMk/>
            <pc:sldMk cId="3624556564" sldId="263"/>
            <ac:spMk id="2" creationId="{AB1C66D1-2B80-7DC1-B136-E89B05495A30}"/>
          </ac:spMkLst>
        </pc:spChg>
        <pc:spChg chg="mod">
          <ac:chgData name="Nayan Sarkar" userId="aa30404a-31ff-4185-9985-405e9d73146a" providerId="ADAL" clId="{BF7131D0-2495-4484-8747-610ECC843774}" dt="2026-02-17T09:57:14.222" v="3372" actId="20577"/>
          <ac:spMkLst>
            <pc:docMk/>
            <pc:sldMk cId="3624556564" sldId="263"/>
            <ac:spMk id="6" creationId="{A4C99189-53F7-5330-8E93-3525920911B0}"/>
          </ac:spMkLst>
        </pc:spChg>
        <pc:spChg chg="add mod">
          <ac:chgData name="Nayan Sarkar" userId="aa30404a-31ff-4185-9985-405e9d73146a" providerId="ADAL" clId="{BF7131D0-2495-4484-8747-610ECC843774}" dt="2026-02-17T10:47:34.692" v="3828" actId="20577"/>
          <ac:spMkLst>
            <pc:docMk/>
            <pc:sldMk cId="3624556564" sldId="263"/>
            <ac:spMk id="7" creationId="{4461799F-8929-6A36-699F-B5A422CBAE9A}"/>
          </ac:spMkLst>
        </pc:spChg>
        <pc:spChg chg="add del mod">
          <ac:chgData name="Nayan Sarkar" userId="aa30404a-31ff-4185-9985-405e9d73146a" providerId="ADAL" clId="{BF7131D0-2495-4484-8747-610ECC843774}" dt="2026-02-17T10:46:16.240" v="3782" actId="14100"/>
          <ac:spMkLst>
            <pc:docMk/>
            <pc:sldMk cId="3624556564" sldId="263"/>
            <ac:spMk id="8" creationId="{91AFF815-F10D-820F-9960-3D85BE7A9A3B}"/>
          </ac:spMkLst>
        </pc:spChg>
        <pc:graphicFrameChg chg="add mod modGraphic">
          <ac:chgData name="Nayan Sarkar" userId="aa30404a-31ff-4185-9985-405e9d73146a" providerId="ADAL" clId="{BF7131D0-2495-4484-8747-610ECC843774}" dt="2026-02-17T11:25:56.203" v="4225" actId="1076"/>
          <ac:graphicFrameMkLst>
            <pc:docMk/>
            <pc:sldMk cId="3624556564" sldId="263"/>
            <ac:graphicFrameMk id="22" creationId="{640E953F-6736-F6E7-70BD-CA698BD058DB}"/>
          </ac:graphicFrameMkLst>
        </pc:graphicFrameChg>
      </pc:sldChg>
      <pc:sldChg chg="addSp delSp modSp new del mod ord setBg modClrScheme chgLayout">
        <pc:chgData name="Nayan Sarkar" userId="aa30404a-31ff-4185-9985-405e9d73146a" providerId="ADAL" clId="{BF7131D0-2495-4484-8747-610ECC843774}" dt="2026-02-23T11:45:16.882" v="8793" actId="2696"/>
        <pc:sldMkLst>
          <pc:docMk/>
          <pc:sldMk cId="2238469794" sldId="264"/>
        </pc:sldMkLst>
      </pc:sldChg>
      <pc:sldChg chg="delSp add setBg delDesignElem">
        <pc:chgData name="Nayan Sarkar" userId="aa30404a-31ff-4185-9985-405e9d73146a" providerId="ADAL" clId="{BF7131D0-2495-4484-8747-610ECC843774}" dt="2026-02-23T11:45:26.212" v="8795"/>
        <pc:sldMkLst>
          <pc:docMk/>
          <pc:sldMk cId="2638156480" sldId="264"/>
        </pc:sldMkLst>
        <pc:spChg chg="del">
          <ac:chgData name="Nayan Sarkar" userId="aa30404a-31ff-4185-9985-405e9d73146a" providerId="ADAL" clId="{BF7131D0-2495-4484-8747-610ECC843774}" dt="2026-02-23T11:45:26.212" v="8795"/>
          <ac:spMkLst>
            <pc:docMk/>
            <pc:sldMk cId="2638156480" sldId="264"/>
            <ac:spMk id="31" creationId="{3BA513B0-82FF-4F41-8178-885375D1CFB5}"/>
          </ac:spMkLst>
        </pc:spChg>
        <pc:grpChg chg="del">
          <ac:chgData name="Nayan Sarkar" userId="aa30404a-31ff-4185-9985-405e9d73146a" providerId="ADAL" clId="{BF7131D0-2495-4484-8747-610ECC843774}" dt="2026-02-23T11:45:26.212" v="8795"/>
          <ac:grpSpMkLst>
            <pc:docMk/>
            <pc:sldMk cId="2638156480" sldId="264"/>
            <ac:grpSpMk id="26" creationId="{93DB8501-F9F2-4ACD-B56A-9019CD5006D6}"/>
          </ac:grpSpMkLst>
        </pc:grpChg>
      </pc:sldChg>
      <pc:sldChg chg="addSp delSp modSp new mod setBg">
        <pc:chgData name="Nayan Sarkar" userId="aa30404a-31ff-4185-9985-405e9d73146a" providerId="ADAL" clId="{BF7131D0-2495-4484-8747-610ECC843774}" dt="2026-02-17T10:32:38.308" v="3581" actId="1076"/>
        <pc:sldMkLst>
          <pc:docMk/>
          <pc:sldMk cId="3585631375" sldId="265"/>
        </pc:sldMkLst>
        <pc:spChg chg="mod">
          <ac:chgData name="Nayan Sarkar" userId="aa30404a-31ff-4185-9985-405e9d73146a" providerId="ADAL" clId="{BF7131D0-2495-4484-8747-610ECC843774}" dt="2026-02-17T10:21:57.180" v="3416"/>
          <ac:spMkLst>
            <pc:docMk/>
            <pc:sldMk cId="3585631375" sldId="265"/>
            <ac:spMk id="2" creationId="{58A70E09-798F-D221-B28D-9DA363998600}"/>
          </ac:spMkLst>
        </pc:spChg>
        <pc:spChg chg="mod">
          <ac:chgData name="Nayan Sarkar" userId="aa30404a-31ff-4185-9985-405e9d73146a" providerId="ADAL" clId="{BF7131D0-2495-4484-8747-610ECC843774}" dt="2026-02-17T10:24:31.655" v="3442" actId="1076"/>
          <ac:spMkLst>
            <pc:docMk/>
            <pc:sldMk cId="3585631375" sldId="265"/>
            <ac:spMk id="3" creationId="{DE245688-DFAA-25F2-13EC-7B23BBB9C64F}"/>
          </ac:spMkLst>
        </pc:spChg>
        <pc:spChg chg="mod">
          <ac:chgData name="Nayan Sarkar" userId="aa30404a-31ff-4185-9985-405e9d73146a" providerId="ADAL" clId="{BF7131D0-2495-4484-8747-610ECC843774}" dt="2026-02-17T10:31:47.876" v="3570" actId="20577"/>
          <ac:spMkLst>
            <pc:docMk/>
            <pc:sldMk cId="3585631375" sldId="265"/>
            <ac:spMk id="6" creationId="{6AE7F332-E976-12D3-A9C9-190E6171D2A4}"/>
          </ac:spMkLst>
        </pc:spChg>
        <pc:spChg chg="add mod">
          <ac:chgData name="Nayan Sarkar" userId="aa30404a-31ff-4185-9985-405e9d73146a" providerId="ADAL" clId="{BF7131D0-2495-4484-8747-610ECC843774}" dt="2026-02-17T10:32:38.308" v="3581" actId="1076"/>
          <ac:spMkLst>
            <pc:docMk/>
            <pc:sldMk cId="3585631375" sldId="265"/>
            <ac:spMk id="12" creationId="{9ED233F9-A7A9-5D81-ACF2-2D7E8CEE029F}"/>
          </ac:spMkLst>
        </pc:spChg>
        <pc:graphicFrameChg chg="add mod modGraphic">
          <ac:chgData name="Nayan Sarkar" userId="aa30404a-31ff-4185-9985-405e9d73146a" providerId="ADAL" clId="{BF7131D0-2495-4484-8747-610ECC843774}" dt="2026-02-17T10:22:24.482" v="3422" actId="113"/>
          <ac:graphicFrameMkLst>
            <pc:docMk/>
            <pc:sldMk cId="3585631375" sldId="265"/>
            <ac:graphicFrameMk id="7" creationId="{6DCAB585-DD99-A03D-7697-66926E84C266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17T10:24:18.205" v="3441" actId="207"/>
          <ac:graphicFrameMkLst>
            <pc:docMk/>
            <pc:sldMk cId="3585631375" sldId="265"/>
            <ac:graphicFrameMk id="8" creationId="{DA0F9A43-470B-CA01-F559-994D69015987}"/>
          </ac:graphicFrameMkLst>
        </pc:graphicFrameChg>
      </pc:sldChg>
      <pc:sldChg chg="addSp delSp modSp new mod setBg">
        <pc:chgData name="Nayan Sarkar" userId="aa30404a-31ff-4185-9985-405e9d73146a" providerId="ADAL" clId="{BF7131D0-2495-4484-8747-610ECC843774}" dt="2026-02-17T10:39:07.585" v="3711" actId="20577"/>
        <pc:sldMkLst>
          <pc:docMk/>
          <pc:sldMk cId="3703663042" sldId="266"/>
        </pc:sldMkLst>
        <pc:spChg chg="mod">
          <ac:chgData name="Nayan Sarkar" userId="aa30404a-31ff-4185-9985-405e9d73146a" providerId="ADAL" clId="{BF7131D0-2495-4484-8747-610ECC843774}" dt="2026-02-17T10:34:06.379" v="3589" actId="255"/>
          <ac:spMkLst>
            <pc:docMk/>
            <pc:sldMk cId="3703663042" sldId="266"/>
            <ac:spMk id="2" creationId="{730D3D58-09BB-CD90-9337-343F561C9211}"/>
          </ac:spMkLst>
        </pc:spChg>
        <pc:spChg chg="mod">
          <ac:chgData name="Nayan Sarkar" userId="aa30404a-31ff-4185-9985-405e9d73146a" providerId="ADAL" clId="{BF7131D0-2495-4484-8747-610ECC843774}" dt="2026-02-17T10:33:34.556" v="3583" actId="20577"/>
          <ac:spMkLst>
            <pc:docMk/>
            <pc:sldMk cId="3703663042" sldId="266"/>
            <ac:spMk id="6" creationId="{2B384A0A-0D00-E2BE-CF17-D3DB50C4701F}"/>
          </ac:spMkLst>
        </pc:spChg>
        <pc:spChg chg="add mod">
          <ac:chgData name="Nayan Sarkar" userId="aa30404a-31ff-4185-9985-405e9d73146a" providerId="ADAL" clId="{BF7131D0-2495-4484-8747-610ECC843774}" dt="2026-02-17T10:37:01.338" v="3681" actId="179"/>
          <ac:spMkLst>
            <pc:docMk/>
            <pc:sldMk cId="3703663042" sldId="266"/>
            <ac:spMk id="7" creationId="{865337AC-F170-7277-4F21-17A9D35FD01C}"/>
          </ac:spMkLst>
        </pc:spChg>
        <pc:spChg chg="add mod">
          <ac:chgData name="Nayan Sarkar" userId="aa30404a-31ff-4185-9985-405e9d73146a" providerId="ADAL" clId="{BF7131D0-2495-4484-8747-610ECC843774}" dt="2026-02-17T10:39:07.585" v="3711" actId="20577"/>
          <ac:spMkLst>
            <pc:docMk/>
            <pc:sldMk cId="3703663042" sldId="266"/>
            <ac:spMk id="9" creationId="{92141B63-941F-CD38-785E-65F9A2E48022}"/>
          </ac:spMkLst>
        </pc:spChg>
      </pc:sldChg>
      <pc:sldChg chg="addSp delSp modSp new mod setBg">
        <pc:chgData name="Nayan Sarkar" userId="aa30404a-31ff-4185-9985-405e9d73146a" providerId="ADAL" clId="{BF7131D0-2495-4484-8747-610ECC843774}" dt="2026-02-20T05:08:25.114" v="5718" actId="1076"/>
        <pc:sldMkLst>
          <pc:docMk/>
          <pc:sldMk cId="1697061641" sldId="267"/>
        </pc:sldMkLst>
        <pc:spChg chg="mod">
          <ac:chgData name="Nayan Sarkar" userId="aa30404a-31ff-4185-9985-405e9d73146a" providerId="ADAL" clId="{BF7131D0-2495-4484-8747-610ECC843774}" dt="2026-02-19T11:55:10.175" v="5586" actId="20577"/>
          <ac:spMkLst>
            <pc:docMk/>
            <pc:sldMk cId="1697061641" sldId="267"/>
            <ac:spMk id="2" creationId="{75AA0D34-2AD3-F924-85EE-CE36FB3ADE1B}"/>
          </ac:spMkLst>
        </pc:spChg>
        <pc:spChg chg="mod">
          <ac:chgData name="Nayan Sarkar" userId="aa30404a-31ff-4185-9985-405e9d73146a" providerId="ADAL" clId="{BF7131D0-2495-4484-8747-610ECC843774}" dt="2026-02-19T11:40:31.978" v="5472" actId="20577"/>
          <ac:spMkLst>
            <pc:docMk/>
            <pc:sldMk cId="1697061641" sldId="267"/>
            <ac:spMk id="6" creationId="{8A6FB040-8A20-2C00-9DB3-B653BC785C42}"/>
          </ac:spMkLst>
        </pc:spChg>
        <pc:spChg chg="add mod">
          <ac:chgData name="Nayan Sarkar" userId="aa30404a-31ff-4185-9985-405e9d73146a" providerId="ADAL" clId="{BF7131D0-2495-4484-8747-610ECC843774}" dt="2026-02-19T10:21:02.414" v="4734" actId="11529"/>
          <ac:spMkLst>
            <pc:docMk/>
            <pc:sldMk cId="1697061641" sldId="267"/>
            <ac:spMk id="8" creationId="{46877D78-B50F-2105-1339-9C5F05595EB6}"/>
          </ac:spMkLst>
        </pc:spChg>
        <pc:spChg chg="add mod ord">
          <ac:chgData name="Nayan Sarkar" userId="aa30404a-31ff-4185-9985-405e9d73146a" providerId="ADAL" clId="{BF7131D0-2495-4484-8747-610ECC843774}" dt="2026-02-19T11:40:05.096" v="5453" actId="20577"/>
          <ac:spMkLst>
            <pc:docMk/>
            <pc:sldMk cId="1697061641" sldId="267"/>
            <ac:spMk id="14" creationId="{05795C6F-C89A-8584-28A5-20E80B2138C3}"/>
          </ac:spMkLst>
        </pc:spChg>
        <pc:spChg chg="add mod ord">
          <ac:chgData name="Nayan Sarkar" userId="aa30404a-31ff-4185-9985-405e9d73146a" providerId="ADAL" clId="{BF7131D0-2495-4484-8747-610ECC843774}" dt="2026-02-19T11:34:55.771" v="5443" actId="20577"/>
          <ac:spMkLst>
            <pc:docMk/>
            <pc:sldMk cId="1697061641" sldId="267"/>
            <ac:spMk id="15" creationId="{7BA68656-191E-FE72-A9DC-6197610B315D}"/>
          </ac:spMkLst>
        </pc:spChg>
        <pc:spChg chg="add mod ord">
          <ac:chgData name="Nayan Sarkar" userId="aa30404a-31ff-4185-9985-405e9d73146a" providerId="ADAL" clId="{BF7131D0-2495-4484-8747-610ECC843774}" dt="2026-02-20T04:57:20.451" v="5602" actId="1076"/>
          <ac:spMkLst>
            <pc:docMk/>
            <pc:sldMk cId="1697061641" sldId="267"/>
            <ac:spMk id="16" creationId="{AAF3212F-E05A-352A-52A6-F591EF9FFDB8}"/>
          </ac:spMkLst>
        </pc:spChg>
        <pc:spChg chg="add mod">
          <ac:chgData name="Nayan Sarkar" userId="aa30404a-31ff-4185-9985-405e9d73146a" providerId="ADAL" clId="{BF7131D0-2495-4484-8747-610ECC843774}" dt="2026-02-20T05:08:25.114" v="5718" actId="1076"/>
          <ac:spMkLst>
            <pc:docMk/>
            <pc:sldMk cId="1697061641" sldId="267"/>
            <ac:spMk id="36" creationId="{2B0FC922-7F10-D9ED-0198-B40511D6E95E}"/>
          </ac:spMkLst>
        </pc:spChg>
        <pc:graphicFrameChg chg="add mod ord">
          <ac:chgData name="Nayan Sarkar" userId="aa30404a-31ff-4185-9985-405e9d73146a" providerId="ADAL" clId="{BF7131D0-2495-4484-8747-610ECC843774}" dt="2026-02-19T11:20:10.400" v="5364" actId="14100"/>
          <ac:graphicFrameMkLst>
            <pc:docMk/>
            <pc:sldMk cId="1697061641" sldId="267"/>
            <ac:graphicFrameMk id="24" creationId="{8334EF5A-D9C0-3041-C9FB-DF6B5C303928}"/>
          </ac:graphicFrameMkLst>
        </pc:graphicFrameChg>
        <pc:graphicFrameChg chg="add mod ord">
          <ac:chgData name="Nayan Sarkar" userId="aa30404a-31ff-4185-9985-405e9d73146a" providerId="ADAL" clId="{BF7131D0-2495-4484-8747-610ECC843774}" dt="2026-02-19T11:20:19.244" v="5366" actId="1076"/>
          <ac:graphicFrameMkLst>
            <pc:docMk/>
            <pc:sldMk cId="1697061641" sldId="267"/>
            <ac:graphicFrameMk id="27" creationId="{46FCE408-DE63-1467-CE70-37F8CD2ED9E8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19T11:51:05.747" v="5545" actId="14100"/>
          <ac:graphicFrameMkLst>
            <pc:docMk/>
            <pc:sldMk cId="1697061641" sldId="267"/>
            <ac:graphicFrameMk id="34" creationId="{CEDE0A56-FE49-DCA3-074B-CE11497A6FF6}"/>
          </ac:graphicFrameMkLst>
        </pc:graphicFrameChg>
      </pc:sldChg>
      <pc:sldChg chg="addSp delSp modSp new mod">
        <pc:chgData name="Nayan Sarkar" userId="aa30404a-31ff-4185-9985-405e9d73146a" providerId="ADAL" clId="{BF7131D0-2495-4484-8747-610ECC843774}" dt="2026-02-23T04:55:44.671" v="6731" actId="20577"/>
        <pc:sldMkLst>
          <pc:docMk/>
          <pc:sldMk cId="2940550596" sldId="268"/>
        </pc:sldMkLst>
        <pc:spChg chg="mod">
          <ac:chgData name="Nayan Sarkar" userId="aa30404a-31ff-4185-9985-405e9d73146a" providerId="ADAL" clId="{BF7131D0-2495-4484-8747-610ECC843774}" dt="2026-02-23T04:55:44.671" v="6731" actId="20577"/>
          <ac:spMkLst>
            <pc:docMk/>
            <pc:sldMk cId="2940550596" sldId="268"/>
            <ac:spMk id="2" creationId="{28472E06-EA56-5A2B-FB5F-521F23432A88}"/>
          </ac:spMkLst>
        </pc:spChg>
        <pc:spChg chg="mod">
          <ac:chgData name="Nayan Sarkar" userId="aa30404a-31ff-4185-9985-405e9d73146a" providerId="ADAL" clId="{BF7131D0-2495-4484-8747-610ECC843774}" dt="2026-02-20T08:26:38.107" v="6611" actId="20577"/>
          <ac:spMkLst>
            <pc:docMk/>
            <pc:sldMk cId="2940550596" sldId="268"/>
            <ac:spMk id="6" creationId="{754C8B6B-4D35-0A90-161A-D7CD14CF3836}"/>
          </ac:spMkLst>
        </pc:spChg>
        <pc:spChg chg="add mod modCrop">
          <ac:chgData name="Nayan Sarkar" userId="aa30404a-31ff-4185-9985-405e9d73146a" providerId="ADAL" clId="{BF7131D0-2495-4484-8747-610ECC843774}" dt="2026-02-20T08:37:46.024" v="6659" actId="1076"/>
          <ac:spMkLst>
            <pc:docMk/>
            <pc:sldMk cId="2940550596" sldId="268"/>
            <ac:spMk id="32" creationId="{6E00D43E-E130-6EDD-5D27-A82DC64D81B1}"/>
          </ac:spMkLst>
        </pc:spChg>
        <pc:spChg chg="add mod modCrop">
          <ac:chgData name="Nayan Sarkar" userId="aa30404a-31ff-4185-9985-405e9d73146a" providerId="ADAL" clId="{BF7131D0-2495-4484-8747-610ECC843774}" dt="2026-02-20T08:37:40.538" v="6658" actId="1076"/>
          <ac:spMkLst>
            <pc:docMk/>
            <pc:sldMk cId="2940550596" sldId="268"/>
            <ac:spMk id="33" creationId="{9F46B9A5-D2FA-789B-49E8-AD230B498C6A}"/>
          </ac:spMkLst>
        </pc:spChg>
        <pc:spChg chg="add mod">
          <ac:chgData name="Nayan Sarkar" userId="aa30404a-31ff-4185-9985-405e9d73146a" providerId="ADAL" clId="{BF7131D0-2495-4484-8747-610ECC843774}" dt="2026-02-20T08:37:36.916" v="6657" actId="1076"/>
          <ac:spMkLst>
            <pc:docMk/>
            <pc:sldMk cId="2940550596" sldId="268"/>
            <ac:spMk id="34" creationId="{297A98A5-BF12-A8EF-5E92-A80CD4F0C8B6}"/>
          </ac:spMkLst>
        </pc:spChg>
        <pc:spChg chg="add mod">
          <ac:chgData name="Nayan Sarkar" userId="aa30404a-31ff-4185-9985-405e9d73146a" providerId="ADAL" clId="{BF7131D0-2495-4484-8747-610ECC843774}" dt="2026-02-20T08:38:00.094" v="6661" actId="1076"/>
          <ac:spMkLst>
            <pc:docMk/>
            <pc:sldMk cId="2940550596" sldId="268"/>
            <ac:spMk id="35" creationId="{73BBBFCF-7650-8ECE-A008-E980A7BCA79C}"/>
          </ac:spMkLst>
        </pc:spChg>
        <pc:spChg chg="add mod">
          <ac:chgData name="Nayan Sarkar" userId="aa30404a-31ff-4185-9985-405e9d73146a" providerId="ADAL" clId="{BF7131D0-2495-4484-8747-610ECC843774}" dt="2026-02-20T08:37:56.525" v="6660" actId="1076"/>
          <ac:spMkLst>
            <pc:docMk/>
            <pc:sldMk cId="2940550596" sldId="268"/>
            <ac:spMk id="36" creationId="{0B296DCD-51EA-91B7-C2FD-E1EE443C79D5}"/>
          </ac:spMkLst>
        </pc:spChg>
        <pc:spChg chg="add mod">
          <ac:chgData name="Nayan Sarkar" userId="aa30404a-31ff-4185-9985-405e9d73146a" providerId="ADAL" clId="{BF7131D0-2495-4484-8747-610ECC843774}" dt="2026-02-20T08:38:05.435" v="6662" actId="1076"/>
          <ac:spMkLst>
            <pc:docMk/>
            <pc:sldMk cId="2940550596" sldId="268"/>
            <ac:spMk id="37" creationId="{631EC260-457D-65BF-15AB-74FA7530FDF3}"/>
          </ac:spMkLst>
        </pc:spChg>
        <pc:graphicFrameChg chg="add mod modGraphic">
          <ac:chgData name="Nayan Sarkar" userId="aa30404a-31ff-4185-9985-405e9d73146a" providerId="ADAL" clId="{BF7131D0-2495-4484-8747-610ECC843774}" dt="2026-02-20T08:35:45.609" v="6653"/>
          <ac:graphicFrameMkLst>
            <pc:docMk/>
            <pc:sldMk cId="2940550596" sldId="268"/>
            <ac:graphicFrameMk id="31" creationId="{036E7AED-04EE-B10E-6377-1BA13085E750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0T08:34:29.241" v="6649" actId="1036"/>
          <ac:graphicFrameMkLst>
            <pc:docMk/>
            <pc:sldMk cId="2940550596" sldId="268"/>
            <ac:graphicFrameMk id="42" creationId="{0612BDC8-16E3-FF56-440E-FCCF3052B8F5}"/>
          </ac:graphicFrameMkLst>
        </pc:graphicFrameChg>
      </pc:sldChg>
      <pc:sldChg chg="addSp delSp modSp new mod">
        <pc:chgData name="Nayan Sarkar" userId="aa30404a-31ff-4185-9985-405e9d73146a" providerId="ADAL" clId="{BF7131D0-2495-4484-8747-610ECC843774}" dt="2026-02-23T04:58:50.054" v="6745" actId="478"/>
        <pc:sldMkLst>
          <pc:docMk/>
          <pc:sldMk cId="149827719" sldId="269"/>
        </pc:sldMkLst>
        <pc:spChg chg="del">
          <ac:chgData name="Nayan Sarkar" userId="aa30404a-31ff-4185-9985-405e9d73146a" providerId="ADAL" clId="{BF7131D0-2495-4484-8747-610ECC843774}" dt="2026-02-23T04:55:37.052" v="6727"/>
          <ac:spMkLst>
            <pc:docMk/>
            <pc:sldMk cId="149827719" sldId="269"/>
            <ac:spMk id="2" creationId="{65FDD4AC-3478-E8C3-64C7-3B0857CED197}"/>
          </ac:spMkLst>
        </pc:spChg>
        <pc:spChg chg="del">
          <ac:chgData name="Nayan Sarkar" userId="aa30404a-31ff-4185-9985-405e9d73146a" providerId="ADAL" clId="{BF7131D0-2495-4484-8747-610ECC843774}" dt="2026-02-23T04:57:52.767" v="6732" actId="478"/>
          <ac:spMkLst>
            <pc:docMk/>
            <pc:sldMk cId="149827719" sldId="269"/>
            <ac:spMk id="3" creationId="{444B9E31-DD30-D253-C63E-556601C07059}"/>
          </ac:spMkLst>
        </pc:spChg>
        <pc:spChg chg="add mod">
          <ac:chgData name="Nayan Sarkar" userId="aa30404a-31ff-4185-9985-405e9d73146a" providerId="ADAL" clId="{BF7131D0-2495-4484-8747-610ECC843774}" dt="2026-02-23T04:55:39.897" v="6728" actId="255"/>
          <ac:spMkLst>
            <pc:docMk/>
            <pc:sldMk cId="149827719" sldId="269"/>
            <ac:spMk id="7" creationId="{14E0820B-359E-275C-993D-0EC7218ECED3}"/>
          </ac:spMkLst>
        </pc:spChg>
        <pc:spChg chg="add del mod">
          <ac:chgData name="Nayan Sarkar" userId="aa30404a-31ff-4185-9985-405e9d73146a" providerId="ADAL" clId="{BF7131D0-2495-4484-8747-610ECC843774}" dt="2026-02-23T04:58:48.838" v="6744" actId="478"/>
          <ac:spMkLst>
            <pc:docMk/>
            <pc:sldMk cId="149827719" sldId="269"/>
            <ac:spMk id="8" creationId="{261A2674-36B3-2A28-2069-5ACD6FAB2852}"/>
          </ac:spMkLst>
        </pc:spChg>
        <pc:spChg chg="add del mod">
          <ac:chgData name="Nayan Sarkar" userId="aa30404a-31ff-4185-9985-405e9d73146a" providerId="ADAL" clId="{BF7131D0-2495-4484-8747-610ECC843774}" dt="2026-02-23T04:58:19.306" v="6738" actId="478"/>
          <ac:spMkLst>
            <pc:docMk/>
            <pc:sldMk cId="149827719" sldId="269"/>
            <ac:spMk id="9" creationId="{84D1EBA8-93E1-49B9-D40D-828AA7E414E6}"/>
          </ac:spMkLst>
        </pc:spChg>
        <pc:spChg chg="add del mod">
          <ac:chgData name="Nayan Sarkar" userId="aa30404a-31ff-4185-9985-405e9d73146a" providerId="ADAL" clId="{BF7131D0-2495-4484-8747-610ECC843774}" dt="2026-02-23T04:58:50.054" v="6745" actId="478"/>
          <ac:spMkLst>
            <pc:docMk/>
            <pc:sldMk cId="149827719" sldId="269"/>
            <ac:spMk id="10" creationId="{153DC4B7-6D78-A1CE-DCE6-939B3F49AC2A}"/>
          </ac:spMkLst>
        </pc:spChg>
      </pc:sldChg>
      <pc:sldChg chg="addSp delSp modSp new mod">
        <pc:chgData name="Nayan Sarkar" userId="aa30404a-31ff-4185-9985-405e9d73146a" providerId="ADAL" clId="{BF7131D0-2495-4484-8747-610ECC843774}" dt="2026-02-23T07:35:36.674" v="7589" actId="20577"/>
        <pc:sldMkLst>
          <pc:docMk/>
          <pc:sldMk cId="1324278508" sldId="270"/>
        </pc:sldMkLst>
        <pc:spChg chg="mod">
          <ac:chgData name="Nayan Sarkar" userId="aa30404a-31ff-4185-9985-405e9d73146a" providerId="ADAL" clId="{BF7131D0-2495-4484-8747-610ECC843774}" dt="2026-02-23T07:35:36.674" v="7589" actId="20577"/>
          <ac:spMkLst>
            <pc:docMk/>
            <pc:sldMk cId="1324278508" sldId="270"/>
            <ac:spMk id="2" creationId="{84602A5F-AC4C-A320-CFBB-5A55CC41A985}"/>
          </ac:spMkLst>
        </pc:spChg>
        <pc:spChg chg="del">
          <ac:chgData name="Nayan Sarkar" userId="aa30404a-31ff-4185-9985-405e9d73146a" providerId="ADAL" clId="{BF7131D0-2495-4484-8747-610ECC843774}" dt="2026-02-23T05:47:22.809" v="6790" actId="1032"/>
          <ac:spMkLst>
            <pc:docMk/>
            <pc:sldMk cId="1324278508" sldId="270"/>
            <ac:spMk id="3" creationId="{F9EBFC81-6F11-B318-E88C-5192B18D2324}"/>
          </ac:spMkLst>
        </pc:spChg>
        <pc:spChg chg="add del mod">
          <ac:chgData name="Nayan Sarkar" userId="aa30404a-31ff-4185-9985-405e9d73146a" providerId="ADAL" clId="{BF7131D0-2495-4484-8747-610ECC843774}" dt="2026-02-23T05:53:49.429" v="6941" actId="478"/>
          <ac:spMkLst>
            <pc:docMk/>
            <pc:sldMk cId="1324278508" sldId="270"/>
            <ac:spMk id="8" creationId="{C2F72B21-EEE8-202C-AACA-6C7E444EFEB4}"/>
          </ac:spMkLst>
        </pc:spChg>
        <pc:spChg chg="add del mod">
          <ac:chgData name="Nayan Sarkar" userId="aa30404a-31ff-4185-9985-405e9d73146a" providerId="ADAL" clId="{BF7131D0-2495-4484-8747-610ECC843774}" dt="2026-02-23T05:53:51.835" v="6944" actId="478"/>
          <ac:spMkLst>
            <pc:docMk/>
            <pc:sldMk cId="1324278508" sldId="270"/>
            <ac:spMk id="9" creationId="{3FE52F1C-3489-7A2C-9B47-217B47F704DC}"/>
          </ac:spMkLst>
        </pc:spChg>
        <pc:spChg chg="add del mod">
          <ac:chgData name="Nayan Sarkar" userId="aa30404a-31ff-4185-9985-405e9d73146a" providerId="ADAL" clId="{BF7131D0-2495-4484-8747-610ECC843774}" dt="2026-02-23T05:53:53.235" v="6946" actId="478"/>
          <ac:spMkLst>
            <pc:docMk/>
            <pc:sldMk cId="1324278508" sldId="270"/>
            <ac:spMk id="10" creationId="{F6F53393-10EA-CB2E-05B0-3FDC81931A49}"/>
          </ac:spMkLst>
        </pc:spChg>
        <pc:spChg chg="add del mod">
          <ac:chgData name="Nayan Sarkar" userId="aa30404a-31ff-4185-9985-405e9d73146a" providerId="ADAL" clId="{BF7131D0-2495-4484-8747-610ECC843774}" dt="2026-02-23T05:49:00.909" v="6803" actId="478"/>
          <ac:spMkLst>
            <pc:docMk/>
            <pc:sldMk cId="1324278508" sldId="270"/>
            <ac:spMk id="11" creationId="{F9BBDC7A-4FED-4076-4A28-AA28B817A12B}"/>
          </ac:spMkLst>
        </pc:spChg>
        <pc:spChg chg="add del mod">
          <ac:chgData name="Nayan Sarkar" userId="aa30404a-31ff-4185-9985-405e9d73146a" providerId="ADAL" clId="{BF7131D0-2495-4484-8747-610ECC843774}" dt="2026-02-23T05:53:54.912" v="6948" actId="478"/>
          <ac:spMkLst>
            <pc:docMk/>
            <pc:sldMk cId="1324278508" sldId="270"/>
            <ac:spMk id="12" creationId="{4301B80C-597B-AB25-5CEE-22832AC8A822}"/>
          </ac:spMkLst>
        </pc:spChg>
        <pc:graphicFrameChg chg="add mod modGraphic">
          <ac:chgData name="Nayan Sarkar" userId="aa30404a-31ff-4185-9985-405e9d73146a" providerId="ADAL" clId="{BF7131D0-2495-4484-8747-610ECC843774}" dt="2026-02-23T05:47:53.001" v="6793"/>
          <ac:graphicFrameMkLst>
            <pc:docMk/>
            <pc:sldMk cId="1324278508" sldId="270"/>
            <ac:graphicFrameMk id="7" creationId="{BB981D48-81C4-717F-8B84-3E0AD1E104B9}"/>
          </ac:graphicFrameMkLst>
        </pc:graphicFrameChg>
        <pc:graphicFrameChg chg="add del mod modGraphic">
          <ac:chgData name="Nayan Sarkar" userId="aa30404a-31ff-4185-9985-405e9d73146a" providerId="ADAL" clId="{BF7131D0-2495-4484-8747-610ECC843774}" dt="2026-02-23T05:57:52.097" v="7022" actId="478"/>
          <ac:graphicFrameMkLst>
            <pc:docMk/>
            <pc:sldMk cId="1324278508" sldId="270"/>
            <ac:graphicFrameMk id="17" creationId="{7AA4E676-5A0C-4F76-5697-38D172BC183C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3T07:11:00.500" v="7282" actId="14100"/>
          <ac:graphicFrameMkLst>
            <pc:docMk/>
            <pc:sldMk cId="1324278508" sldId="270"/>
            <ac:graphicFrameMk id="18" creationId="{96DCCAFF-F9CB-5CB3-F80F-83E65430F159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3T07:12:47.384" v="7295"/>
          <ac:graphicFrameMkLst>
            <pc:docMk/>
            <pc:sldMk cId="1324278508" sldId="270"/>
            <ac:graphicFrameMk id="19" creationId="{90BCE631-FB3A-771D-5EA2-8EF3100DDD9F}"/>
          </ac:graphicFrameMkLst>
        </pc:graphicFrameChg>
        <pc:graphicFrameChg chg="add del mod">
          <ac:chgData name="Nayan Sarkar" userId="aa30404a-31ff-4185-9985-405e9d73146a" providerId="ADAL" clId="{BF7131D0-2495-4484-8747-610ECC843774}" dt="2026-02-23T06:10:01.114" v="7121" actId="478"/>
          <ac:graphicFrameMkLst>
            <pc:docMk/>
            <pc:sldMk cId="1324278508" sldId="270"/>
            <ac:graphicFrameMk id="20" creationId="{47E672F9-EC90-504C-4565-020892C37318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3T07:13:35.252" v="7305" actId="1076"/>
          <ac:graphicFrameMkLst>
            <pc:docMk/>
            <pc:sldMk cId="1324278508" sldId="270"/>
            <ac:graphicFrameMk id="21" creationId="{50ED9AA9-CF3C-DBCF-1B46-01D85E802F60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3T07:14:11.859" v="7309" actId="14100"/>
          <ac:graphicFrameMkLst>
            <pc:docMk/>
            <pc:sldMk cId="1324278508" sldId="270"/>
            <ac:graphicFrameMk id="22" creationId="{E3138C18-31C6-F4F1-B12E-D319629DC874}"/>
          </ac:graphicFrameMkLst>
        </pc:graphicFrameChg>
        <pc:graphicFrameChg chg="add del mod">
          <ac:chgData name="Nayan Sarkar" userId="aa30404a-31ff-4185-9985-405e9d73146a" providerId="ADAL" clId="{BF7131D0-2495-4484-8747-610ECC843774}" dt="2026-02-23T06:42:25.593" v="7139" actId="478"/>
          <ac:graphicFrameMkLst>
            <pc:docMk/>
            <pc:sldMk cId="1324278508" sldId="270"/>
            <ac:graphicFrameMk id="23" creationId="{061D9A5F-23EE-C684-DA52-C59741E45D2F}"/>
          </ac:graphicFrameMkLst>
        </pc:graphicFrameChg>
        <pc:graphicFrameChg chg="add mod">
          <ac:chgData name="Nayan Sarkar" userId="aa30404a-31ff-4185-9985-405e9d73146a" providerId="ADAL" clId="{BF7131D0-2495-4484-8747-610ECC843774}" dt="2026-02-23T07:12:35.506" v="7294"/>
          <ac:graphicFrameMkLst>
            <pc:docMk/>
            <pc:sldMk cId="1324278508" sldId="270"/>
            <ac:graphicFrameMk id="24" creationId="{061D9A5F-23EE-C684-DA52-C59741E45D2F}"/>
          </ac:graphicFrameMkLst>
        </pc:graphicFrameChg>
        <pc:graphicFrameChg chg="add del mod">
          <ac:chgData name="Nayan Sarkar" userId="aa30404a-31ff-4185-9985-405e9d73146a" providerId="ADAL" clId="{BF7131D0-2495-4484-8747-610ECC843774}" dt="2026-02-23T06:45:49.339" v="7153" actId="478"/>
          <ac:graphicFrameMkLst>
            <pc:docMk/>
            <pc:sldMk cId="1324278508" sldId="270"/>
            <ac:graphicFrameMk id="25" creationId="{8288D0A5-61CD-BEE4-1DA1-AD5714DE1538}"/>
          </ac:graphicFrameMkLst>
        </pc:graphicFrameChg>
        <pc:graphicFrameChg chg="add mod">
          <ac:chgData name="Nayan Sarkar" userId="aa30404a-31ff-4185-9985-405e9d73146a" providerId="ADAL" clId="{BF7131D0-2495-4484-8747-610ECC843774}" dt="2026-02-23T07:13:16.800" v="7302" actId="1076"/>
          <ac:graphicFrameMkLst>
            <pc:docMk/>
            <pc:sldMk cId="1324278508" sldId="270"/>
            <ac:graphicFrameMk id="26" creationId="{5093FA13-D817-4C3B-C826-AB0E7B9C61D1}"/>
          </ac:graphicFrameMkLst>
        </pc:graphicFrameChg>
        <pc:graphicFrameChg chg="add mod">
          <ac:chgData name="Nayan Sarkar" userId="aa30404a-31ff-4185-9985-405e9d73146a" providerId="ADAL" clId="{BF7131D0-2495-4484-8747-610ECC843774}" dt="2026-02-23T07:14:00.784" v="7306" actId="1076"/>
          <ac:graphicFrameMkLst>
            <pc:docMk/>
            <pc:sldMk cId="1324278508" sldId="270"/>
            <ac:graphicFrameMk id="27" creationId="{014CA0D7-255B-4E59-84E3-0FAE0FE7426D}"/>
          </ac:graphicFrameMkLst>
        </pc:graphicFrameChg>
        <pc:cxnChg chg="add del mod">
          <ac:chgData name="Nayan Sarkar" userId="aa30404a-31ff-4185-9985-405e9d73146a" providerId="ADAL" clId="{BF7131D0-2495-4484-8747-610ECC843774}" dt="2026-02-23T05:53:50.280" v="6942" actId="478"/>
          <ac:cxnSpMkLst>
            <pc:docMk/>
            <pc:sldMk cId="1324278508" sldId="270"/>
            <ac:cxnSpMk id="14" creationId="{D920D483-08EC-F36D-D35F-8F3BA79F8CB1}"/>
          </ac:cxnSpMkLst>
        </pc:cxnChg>
        <pc:cxnChg chg="add del mod">
          <ac:chgData name="Nayan Sarkar" userId="aa30404a-31ff-4185-9985-405e9d73146a" providerId="ADAL" clId="{BF7131D0-2495-4484-8747-610ECC843774}" dt="2026-02-23T05:53:51.164" v="6943" actId="478"/>
          <ac:cxnSpMkLst>
            <pc:docMk/>
            <pc:sldMk cId="1324278508" sldId="270"/>
            <ac:cxnSpMk id="15" creationId="{2815BF84-FBF4-FAA1-AA47-BC06DAAD35C6}"/>
          </ac:cxnSpMkLst>
        </pc:cxnChg>
        <pc:cxnChg chg="add del mod">
          <ac:chgData name="Nayan Sarkar" userId="aa30404a-31ff-4185-9985-405e9d73146a" providerId="ADAL" clId="{BF7131D0-2495-4484-8747-610ECC843774}" dt="2026-02-23T05:53:52.657" v="6945" actId="478"/>
          <ac:cxnSpMkLst>
            <pc:docMk/>
            <pc:sldMk cId="1324278508" sldId="270"/>
            <ac:cxnSpMk id="16" creationId="{CD22D495-E756-DA15-01EC-BD6780F14281}"/>
          </ac:cxnSpMkLst>
        </pc:cxnChg>
      </pc:sldChg>
      <pc:sldChg chg="addSp delSp modSp new mod">
        <pc:chgData name="Nayan Sarkar" userId="aa30404a-31ff-4185-9985-405e9d73146a" providerId="ADAL" clId="{BF7131D0-2495-4484-8747-610ECC843774}" dt="2026-02-23T11:36:58.686" v="8792" actId="14100"/>
        <pc:sldMkLst>
          <pc:docMk/>
          <pc:sldMk cId="4035832584" sldId="271"/>
        </pc:sldMkLst>
        <pc:spChg chg="mod">
          <ac:chgData name="Nayan Sarkar" userId="aa30404a-31ff-4185-9985-405e9d73146a" providerId="ADAL" clId="{BF7131D0-2495-4484-8747-610ECC843774}" dt="2026-02-23T08:47:57.110" v="7805" actId="20577"/>
          <ac:spMkLst>
            <pc:docMk/>
            <pc:sldMk cId="4035832584" sldId="271"/>
            <ac:spMk id="2" creationId="{6CC4B060-B84C-D662-BA5A-433F7B75C8BC}"/>
          </ac:spMkLst>
        </pc:spChg>
        <pc:spChg chg="del">
          <ac:chgData name="Nayan Sarkar" userId="aa30404a-31ff-4185-9985-405e9d73146a" providerId="ADAL" clId="{BF7131D0-2495-4484-8747-610ECC843774}" dt="2026-02-23T08:56:16.833" v="7806"/>
          <ac:spMkLst>
            <pc:docMk/>
            <pc:sldMk cId="4035832584" sldId="271"/>
            <ac:spMk id="3" creationId="{7E2B911A-0A9A-069B-A3A0-1C20D9122FD2}"/>
          </ac:spMkLst>
        </pc:spChg>
        <pc:spChg chg="add mod">
          <ac:chgData name="Nayan Sarkar" userId="aa30404a-31ff-4185-9985-405e9d73146a" providerId="ADAL" clId="{BF7131D0-2495-4484-8747-610ECC843774}" dt="2026-02-23T09:20:27.060" v="8157" actId="1076"/>
          <ac:spMkLst>
            <pc:docMk/>
            <pc:sldMk cId="4035832584" sldId="271"/>
            <ac:spMk id="18" creationId="{B0EF57D2-2F8E-8560-0260-FE8B7073D913}"/>
          </ac:spMkLst>
        </pc:spChg>
        <pc:spChg chg="add mod">
          <ac:chgData name="Nayan Sarkar" userId="aa30404a-31ff-4185-9985-405e9d73146a" providerId="ADAL" clId="{BF7131D0-2495-4484-8747-610ECC843774}" dt="2026-02-23T09:20:40.023" v="8160" actId="1076"/>
          <ac:spMkLst>
            <pc:docMk/>
            <pc:sldMk cId="4035832584" sldId="271"/>
            <ac:spMk id="19" creationId="{005AB5A3-0B62-B6E9-7422-DD34A99712F5}"/>
          </ac:spMkLst>
        </pc:spChg>
        <pc:spChg chg="add mod">
          <ac:chgData name="Nayan Sarkar" userId="aa30404a-31ff-4185-9985-405e9d73146a" providerId="ADAL" clId="{BF7131D0-2495-4484-8747-610ECC843774}" dt="2026-02-23T09:20:51.187" v="8163" actId="1076"/>
          <ac:spMkLst>
            <pc:docMk/>
            <pc:sldMk cId="4035832584" sldId="271"/>
            <ac:spMk id="20" creationId="{9FE292E1-0540-8E52-0076-5DB54DB1D14E}"/>
          </ac:spMkLst>
        </pc:spChg>
        <pc:spChg chg="add mod">
          <ac:chgData name="Nayan Sarkar" userId="aa30404a-31ff-4185-9985-405e9d73146a" providerId="ADAL" clId="{BF7131D0-2495-4484-8747-610ECC843774}" dt="2026-02-23T09:21:12.337" v="8189" actId="1076"/>
          <ac:spMkLst>
            <pc:docMk/>
            <pc:sldMk cId="4035832584" sldId="271"/>
            <ac:spMk id="21" creationId="{D224651C-6DA2-18CB-E770-97E4EA938C25}"/>
          </ac:spMkLst>
        </pc:spChg>
        <pc:spChg chg="add mod">
          <ac:chgData name="Nayan Sarkar" userId="aa30404a-31ff-4185-9985-405e9d73146a" providerId="ADAL" clId="{BF7131D0-2495-4484-8747-610ECC843774}" dt="2026-02-23T09:21:34.195" v="8224" actId="1076"/>
          <ac:spMkLst>
            <pc:docMk/>
            <pc:sldMk cId="4035832584" sldId="271"/>
            <ac:spMk id="22" creationId="{B1296B5A-7858-6645-6D30-454F2C333623}"/>
          </ac:spMkLst>
        </pc:spChg>
        <pc:spChg chg="add mod">
          <ac:chgData name="Nayan Sarkar" userId="aa30404a-31ff-4185-9985-405e9d73146a" providerId="ADAL" clId="{BF7131D0-2495-4484-8747-610ECC843774}" dt="2026-02-23T09:22:08.764" v="8265" actId="1076"/>
          <ac:spMkLst>
            <pc:docMk/>
            <pc:sldMk cId="4035832584" sldId="271"/>
            <ac:spMk id="23" creationId="{19ADF019-96FA-4FC0-74DB-4D1FB1F44E51}"/>
          </ac:spMkLst>
        </pc:spChg>
        <pc:graphicFrameChg chg="add mod modGraphic">
          <ac:chgData name="Nayan Sarkar" userId="aa30404a-31ff-4185-9985-405e9d73146a" providerId="ADAL" clId="{BF7131D0-2495-4484-8747-610ECC843774}" dt="2026-02-23T09:50:13.510" v="8352" actId="6549"/>
          <ac:graphicFrameMkLst>
            <pc:docMk/>
            <pc:sldMk cId="4035832584" sldId="271"/>
            <ac:graphicFrameMk id="7" creationId="{15854152-3B4F-5ED1-B2B3-337BC91A9318}"/>
          </ac:graphicFrameMkLst>
        </pc:graphicFrameChg>
        <pc:graphicFrameChg chg="add del mod">
          <ac:chgData name="Nayan Sarkar" userId="aa30404a-31ff-4185-9985-405e9d73146a" providerId="ADAL" clId="{BF7131D0-2495-4484-8747-610ECC843774}" dt="2026-02-23T09:33:07.297" v="8318" actId="478"/>
          <ac:graphicFrameMkLst>
            <pc:docMk/>
            <pc:sldMk cId="4035832584" sldId="271"/>
            <ac:graphicFrameMk id="24" creationId="{C2DA95C0-D7D3-01B9-4803-D36449F7A3CC}"/>
          </ac:graphicFrameMkLst>
        </pc:graphicFrameChg>
        <pc:graphicFrameChg chg="add mod">
          <ac:chgData name="Nayan Sarkar" userId="aa30404a-31ff-4185-9985-405e9d73146a" providerId="ADAL" clId="{BF7131D0-2495-4484-8747-610ECC843774}" dt="2026-02-23T09:56:27.697" v="8472"/>
          <ac:graphicFrameMkLst>
            <pc:docMk/>
            <pc:sldMk cId="4035832584" sldId="271"/>
            <ac:graphicFrameMk id="25" creationId="{1528062B-1DF2-9127-2159-F1A1A9CF23B7}"/>
          </ac:graphicFrameMkLst>
        </pc:graphicFrameChg>
        <pc:graphicFrameChg chg="add del mod">
          <ac:chgData name="Nayan Sarkar" userId="aa30404a-31ff-4185-9985-405e9d73146a" providerId="ADAL" clId="{BF7131D0-2495-4484-8747-610ECC843774}" dt="2026-02-23T10:00:08.131" v="8485" actId="478"/>
          <ac:graphicFrameMkLst>
            <pc:docMk/>
            <pc:sldMk cId="4035832584" sldId="271"/>
            <ac:graphicFrameMk id="26" creationId="{FB853D0A-C1A2-8EC4-B86D-CACF07CBD548}"/>
          </ac:graphicFrameMkLst>
        </pc:graphicFrameChg>
        <pc:graphicFrameChg chg="add mod">
          <ac:chgData name="Nayan Sarkar" userId="aa30404a-31ff-4185-9985-405e9d73146a" providerId="ADAL" clId="{BF7131D0-2495-4484-8747-610ECC843774}" dt="2026-02-23T09:56:08.188" v="8468" actId="1076"/>
          <ac:graphicFrameMkLst>
            <pc:docMk/>
            <pc:sldMk cId="4035832584" sldId="271"/>
            <ac:graphicFrameMk id="27" creationId="{71E9EF63-04DE-08F0-57EA-4C173E3F68A8}"/>
          </ac:graphicFrameMkLst>
        </pc:graphicFrameChg>
        <pc:graphicFrameChg chg="add mod">
          <ac:chgData name="Nayan Sarkar" userId="aa30404a-31ff-4185-9985-405e9d73146a" providerId="ADAL" clId="{BF7131D0-2495-4484-8747-610ECC843774}" dt="2026-02-23T11:36:47.486" v="8789" actId="1076"/>
          <ac:graphicFrameMkLst>
            <pc:docMk/>
            <pc:sldMk cId="4035832584" sldId="271"/>
            <ac:graphicFrameMk id="28" creationId="{782D5436-8E7F-1475-EEDF-ADA156E4D301}"/>
          </ac:graphicFrameMkLst>
        </pc:graphicFrameChg>
        <pc:graphicFrameChg chg="add mod">
          <ac:chgData name="Nayan Sarkar" userId="aa30404a-31ff-4185-9985-405e9d73146a" providerId="ADAL" clId="{BF7131D0-2495-4484-8747-610ECC843774}" dt="2026-02-23T10:15:11.420" v="8535" actId="207"/>
          <ac:graphicFrameMkLst>
            <pc:docMk/>
            <pc:sldMk cId="4035832584" sldId="271"/>
            <ac:graphicFrameMk id="29" creationId="{03B89C55-81FE-BCC0-E0DD-EBF442000437}"/>
          </ac:graphicFrameMkLst>
        </pc:graphicFrameChg>
        <pc:graphicFrameChg chg="add mod modGraphic">
          <ac:chgData name="Nayan Sarkar" userId="aa30404a-31ff-4185-9985-405e9d73146a" providerId="ADAL" clId="{BF7131D0-2495-4484-8747-610ECC843774}" dt="2026-02-23T11:36:58.686" v="8792" actId="14100"/>
          <ac:graphicFrameMkLst>
            <pc:docMk/>
            <pc:sldMk cId="4035832584" sldId="271"/>
            <ac:graphicFrameMk id="30" creationId="{CD77A1CC-2D5A-F5C0-F377-800B9220D44F}"/>
          </ac:graphicFrameMkLst>
        </pc:graphicFrameChg>
        <pc:picChg chg="add del mod">
          <ac:chgData name="Nayan Sarkar" userId="aa30404a-31ff-4185-9985-405e9d73146a" providerId="ADAL" clId="{BF7131D0-2495-4484-8747-610ECC843774}" dt="2026-02-23T09:03:44.505" v="7816" actId="478"/>
          <ac:picMkLst>
            <pc:docMk/>
            <pc:sldMk cId="4035832584" sldId="271"/>
            <ac:picMk id="9" creationId="{7ABB8F59-DDF1-A642-1FE1-C23F67A37857}"/>
          </ac:picMkLst>
        </pc:picChg>
        <pc:picChg chg="add mod">
          <ac:chgData name="Nayan Sarkar" userId="aa30404a-31ff-4185-9985-405e9d73146a" providerId="ADAL" clId="{BF7131D0-2495-4484-8747-610ECC843774}" dt="2026-02-23T10:01:26.999" v="8525" actId="1076"/>
          <ac:picMkLst>
            <pc:docMk/>
            <pc:sldMk cId="4035832584" sldId="271"/>
            <ac:picMk id="11" creationId="{343DFD4A-1774-4E56-E266-737831A2ED9F}"/>
          </ac:picMkLst>
        </pc:picChg>
        <pc:picChg chg="add mod">
          <ac:chgData name="Nayan Sarkar" userId="aa30404a-31ff-4185-9985-405e9d73146a" providerId="ADAL" clId="{BF7131D0-2495-4484-8747-610ECC843774}" dt="2026-02-23T10:01:26.999" v="8525" actId="1076"/>
          <ac:picMkLst>
            <pc:docMk/>
            <pc:sldMk cId="4035832584" sldId="271"/>
            <ac:picMk id="13" creationId="{6A155807-D696-CC5F-0016-276F4B0057B3}"/>
          </ac:picMkLst>
        </pc:picChg>
        <pc:picChg chg="add mod">
          <ac:chgData name="Nayan Sarkar" userId="aa30404a-31ff-4185-9985-405e9d73146a" providerId="ADAL" clId="{BF7131D0-2495-4484-8747-610ECC843774}" dt="2026-02-23T09:51:08.790" v="8399" actId="1076"/>
          <ac:picMkLst>
            <pc:docMk/>
            <pc:sldMk cId="4035832584" sldId="271"/>
            <ac:picMk id="15" creationId="{00801F73-4407-882B-A4FD-E830413B2D6C}"/>
          </ac:picMkLst>
        </pc:picChg>
        <pc:picChg chg="add mod">
          <ac:chgData name="Nayan Sarkar" userId="aa30404a-31ff-4185-9985-405e9d73146a" providerId="ADAL" clId="{BF7131D0-2495-4484-8747-610ECC843774}" dt="2026-02-23T09:51:24.613" v="8432" actId="1076"/>
          <ac:picMkLst>
            <pc:docMk/>
            <pc:sldMk cId="4035832584" sldId="271"/>
            <ac:picMk id="17" creationId="{3C336139-1EC5-9432-2EC1-B1BF49A2D152}"/>
          </ac:picMkLst>
        </pc:picChg>
        <pc:picChg chg="add del mod">
          <ac:chgData name="Nayan Sarkar" userId="aa30404a-31ff-4185-9985-405e9d73146a" providerId="ADAL" clId="{BF7131D0-2495-4484-8747-610ECC843774}" dt="2026-02-23T09:05:23.421" v="7836" actId="478"/>
          <ac:picMkLst>
            <pc:docMk/>
            <pc:sldMk cId="4035832584" sldId="271"/>
            <ac:picMk id="1026" creationId="{E7D5FFD3-05AB-30E7-DF9F-71A949747B03}"/>
          </ac:picMkLst>
        </pc:picChg>
      </pc:sldChg>
      <pc:sldChg chg="addSp delSp modSp new mod">
        <pc:chgData name="Nayan Sarkar" userId="aa30404a-31ff-4185-9985-405e9d73146a" providerId="ADAL" clId="{BF7131D0-2495-4484-8747-610ECC843774}" dt="2026-02-23T11:32:49.138" v="8788" actId="20577"/>
        <pc:sldMkLst>
          <pc:docMk/>
          <pc:sldMk cId="1446745062" sldId="272"/>
        </pc:sldMkLst>
        <pc:spChg chg="mod">
          <ac:chgData name="Nayan Sarkar" userId="aa30404a-31ff-4185-9985-405e9d73146a" providerId="ADAL" clId="{BF7131D0-2495-4484-8747-610ECC843774}" dt="2026-02-23T07:32:45.091" v="7514" actId="20577"/>
          <ac:spMkLst>
            <pc:docMk/>
            <pc:sldMk cId="1446745062" sldId="272"/>
            <ac:spMk id="2" creationId="{62F1E468-0EBC-E9FF-C121-C6E9A457B4CA}"/>
          </ac:spMkLst>
        </pc:spChg>
        <pc:spChg chg="del">
          <ac:chgData name="Nayan Sarkar" userId="aa30404a-31ff-4185-9985-405e9d73146a" providerId="ADAL" clId="{BF7131D0-2495-4484-8747-610ECC843774}" dt="2026-02-23T07:32:50.203" v="7515" actId="478"/>
          <ac:spMkLst>
            <pc:docMk/>
            <pc:sldMk cId="1446745062" sldId="272"/>
            <ac:spMk id="3" creationId="{1F9F7FD8-E810-9BAD-37BF-5030D03A5EAE}"/>
          </ac:spMkLst>
        </pc:spChg>
        <pc:spChg chg="add del mod">
          <ac:chgData name="Nayan Sarkar" userId="aa30404a-31ff-4185-9985-405e9d73146a" providerId="ADAL" clId="{BF7131D0-2495-4484-8747-610ECC843774}" dt="2026-02-23T11:11:02.876" v="8572" actId="478"/>
          <ac:spMkLst>
            <pc:docMk/>
            <pc:sldMk cId="1446745062" sldId="272"/>
            <ac:spMk id="3" creationId="{EA0B31D0-8A6A-531D-DA4F-F36087ACACF4}"/>
          </ac:spMkLst>
        </pc:spChg>
        <pc:spChg chg="add mod">
          <ac:chgData name="Nayan Sarkar" userId="aa30404a-31ff-4185-9985-405e9d73146a" providerId="ADAL" clId="{BF7131D0-2495-4484-8747-610ECC843774}" dt="2026-02-23T11:31:11.010" v="8774" actId="1076"/>
          <ac:spMkLst>
            <pc:docMk/>
            <pc:sldMk cId="1446745062" sldId="272"/>
            <ac:spMk id="8" creationId="{7A99AC03-32C0-D719-7815-D27BBE6E2985}"/>
          </ac:spMkLst>
        </pc:spChg>
        <pc:spChg chg="add del mod">
          <ac:chgData name="Nayan Sarkar" userId="aa30404a-31ff-4185-9985-405e9d73146a" providerId="ADAL" clId="{BF7131D0-2495-4484-8747-610ECC843774}" dt="2026-02-23T11:20:12.876" v="8631" actId="478"/>
          <ac:spMkLst>
            <pc:docMk/>
            <pc:sldMk cId="1446745062" sldId="272"/>
            <ac:spMk id="11" creationId="{693953FA-5EFE-BFFF-C599-492A9A34BBCC}"/>
          </ac:spMkLst>
        </pc:spChg>
        <pc:spChg chg="add del mod">
          <ac:chgData name="Nayan Sarkar" userId="aa30404a-31ff-4185-9985-405e9d73146a" providerId="ADAL" clId="{BF7131D0-2495-4484-8747-610ECC843774}" dt="2026-02-23T11:20:15.151" v="8632" actId="478"/>
          <ac:spMkLst>
            <pc:docMk/>
            <pc:sldMk cId="1446745062" sldId="272"/>
            <ac:spMk id="12" creationId="{351FF902-461A-3773-1C99-9A811239E2D7}"/>
          </ac:spMkLst>
        </pc:spChg>
        <pc:graphicFrameChg chg="add mod modGraphic">
          <ac:chgData name="Nayan Sarkar" userId="aa30404a-31ff-4185-9985-405e9d73146a" providerId="ADAL" clId="{BF7131D0-2495-4484-8747-610ECC843774}" dt="2026-02-23T11:32:49.138" v="8788" actId="20577"/>
          <ac:graphicFrameMkLst>
            <pc:docMk/>
            <pc:sldMk cId="1446745062" sldId="272"/>
            <ac:graphicFrameMk id="7" creationId="{B87BFBF0-4415-BE48-38B9-0F005EE16BC9}"/>
          </ac:graphicFrameMkLst>
        </pc:graphicFrameChg>
        <pc:picChg chg="add del mod">
          <ac:chgData name="Nayan Sarkar" userId="aa30404a-31ff-4185-9985-405e9d73146a" providerId="ADAL" clId="{BF7131D0-2495-4484-8747-610ECC843774}" dt="2026-02-23T11:17:08.579" v="8587" actId="478"/>
          <ac:picMkLst>
            <pc:docMk/>
            <pc:sldMk cId="1446745062" sldId="272"/>
            <ac:picMk id="9" creationId="{5C1BA996-A964-2A45-4B63-9A43D71152B2}"/>
          </ac:picMkLst>
        </pc:picChg>
        <pc:picChg chg="add del mod">
          <ac:chgData name="Nayan Sarkar" userId="aa30404a-31ff-4185-9985-405e9d73146a" providerId="ADAL" clId="{BF7131D0-2495-4484-8747-610ECC843774}" dt="2026-02-23T11:17:09.270" v="8588" actId="478"/>
          <ac:picMkLst>
            <pc:docMk/>
            <pc:sldMk cId="1446745062" sldId="272"/>
            <ac:picMk id="10" creationId="{279AF92D-9B15-042A-7133-D7248B27C814}"/>
          </ac:picMkLst>
        </pc:picChg>
        <pc:picChg chg="add del mod">
          <ac:chgData name="Nayan Sarkar" userId="aa30404a-31ff-4185-9985-405e9d73146a" providerId="ADAL" clId="{BF7131D0-2495-4484-8747-610ECC843774}" dt="2026-02-23T11:17:07.738" v="8586" actId="478"/>
          <ac:picMkLst>
            <pc:docMk/>
            <pc:sldMk cId="1446745062" sldId="272"/>
            <ac:picMk id="2050" creationId="{6F8CFE0D-9962-A3DD-94B7-575394ABC7BC}"/>
          </ac:picMkLst>
        </pc:picChg>
      </pc:sldChg>
      <pc:sldMasterChg chg="setBg modSldLayout">
        <pc:chgData name="Nayan Sarkar" userId="aa30404a-31ff-4185-9985-405e9d73146a" providerId="ADAL" clId="{BF7131D0-2495-4484-8747-610ECC843774}" dt="2026-02-17T07:12:45.485" v="2056"/>
        <pc:sldMasterMkLst>
          <pc:docMk/>
          <pc:sldMasterMk cId="3924255918" sldId="2147483648"/>
        </pc:sldMasterMkLst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2824504452" sldId="2147483649"/>
          </pc:sldLayoutMkLst>
        </pc:sldLayoutChg>
        <pc:sldLayoutChg chg="addSp delSp modSp mod 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3398743023" sldId="2147483650"/>
          </pc:sldLayoutMkLst>
          <pc:spChg chg="mod">
            <ac:chgData name="Nayan Sarkar" userId="aa30404a-31ff-4185-9985-405e9d73146a" providerId="ADAL" clId="{BF7131D0-2495-4484-8747-610ECC843774}" dt="2026-02-16T10:53:46.630" v="103" actId="255"/>
            <ac:spMkLst>
              <pc:docMk/>
              <pc:sldMasterMk cId="3924255918" sldId="2147483648"/>
              <pc:sldLayoutMk cId="3398743023" sldId="2147483650"/>
              <ac:spMk id="2" creationId="{A1E8C531-9281-EA9F-5DA8-C8066377934B}"/>
            </ac:spMkLst>
          </pc:spChg>
          <pc:spChg chg="mod">
            <ac:chgData name="Nayan Sarkar" userId="aa30404a-31ff-4185-9985-405e9d73146a" providerId="ADAL" clId="{BF7131D0-2495-4484-8747-610ECC843774}" dt="2026-02-16T10:53:52.407" v="104" actId="255"/>
            <ac:spMkLst>
              <pc:docMk/>
              <pc:sldMasterMk cId="3924255918" sldId="2147483648"/>
              <pc:sldLayoutMk cId="3398743023" sldId="2147483650"/>
              <ac:spMk id="3" creationId="{6847E269-8E53-FA24-A12E-10509E665337}"/>
            </ac:spMkLst>
          </pc:spChg>
          <pc:spChg chg="add mod">
            <ac:chgData name="Nayan Sarkar" userId="aa30404a-31ff-4185-9985-405e9d73146a" providerId="ADAL" clId="{BF7131D0-2495-4484-8747-610ECC843774}" dt="2026-02-16T09:58:21.579" v="4" actId="1076"/>
            <ac:spMkLst>
              <pc:docMk/>
              <pc:sldMasterMk cId="3924255918" sldId="2147483648"/>
              <pc:sldLayoutMk cId="3398743023" sldId="2147483650"/>
              <ac:spMk id="11" creationId="{A693C3AB-EF36-317B-996F-4C300DD43056}"/>
            </ac:spMkLst>
          </pc:spChg>
          <pc:spChg chg="add mod">
            <ac:chgData name="Nayan Sarkar" userId="aa30404a-31ff-4185-9985-405e9d73146a" providerId="ADAL" clId="{BF7131D0-2495-4484-8747-610ECC843774}" dt="2026-02-16T09:58:26.947" v="13" actId="20577"/>
            <ac:spMkLst>
              <pc:docMk/>
              <pc:sldMasterMk cId="3924255918" sldId="2147483648"/>
              <pc:sldLayoutMk cId="3398743023" sldId="2147483650"/>
              <ac:spMk id="12" creationId="{9373673A-6133-C511-735D-983009D2402B}"/>
            </ac:spMkLst>
          </pc:spChg>
          <pc:spChg chg="add mod">
            <ac:chgData name="Nayan Sarkar" userId="aa30404a-31ff-4185-9985-405e9d73146a" providerId="ADAL" clId="{BF7131D0-2495-4484-8747-610ECC843774}" dt="2026-02-16T09:59:34.771" v="19" actId="20577"/>
            <ac:spMkLst>
              <pc:docMk/>
              <pc:sldMasterMk cId="3924255918" sldId="2147483648"/>
              <pc:sldLayoutMk cId="3398743023" sldId="2147483650"/>
              <ac:spMk id="13" creationId="{02E14301-7761-B4B5-107A-D910B1FDA5BB}"/>
            </ac:spMkLst>
          </pc:spChg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2949175837" sldId="2147483651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1469919376" sldId="2147483652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1445615756" sldId="2147483653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4163445428" sldId="2147483654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4102697537" sldId="2147483655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3056032412" sldId="2147483656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3941107929" sldId="2147483657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4053987049" sldId="2147483658"/>
          </pc:sldLayoutMkLst>
        </pc:sldLayoutChg>
        <pc:sldLayoutChg chg="setBg">
          <pc:chgData name="Nayan Sarkar" userId="aa30404a-31ff-4185-9985-405e9d73146a" providerId="ADAL" clId="{BF7131D0-2495-4484-8747-610ECC843774}" dt="2026-02-17T07:12:45.485" v="2056"/>
          <pc:sldLayoutMkLst>
            <pc:docMk/>
            <pc:sldMasterMk cId="3924255918" sldId="2147483648"/>
            <pc:sldLayoutMk cId="3643190358" sldId="2147483659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livprotec-my.sharepoint.com/personal/nayan_sarkar_livprotec_com/Documents/Desktop/Napthalene/Research_Naphtha_Lq/Crude_oil_ImportExpor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microsoft.com/office/2011/relationships/chartStyle" Target="style11.xml"/><Relationship Id="rId1" Type="http://schemas.openxmlformats.org/officeDocument/2006/relationships/oleObject" Target="https://livprotec-my.sharepoint.com/personal/nayan_sarkar_livprotec_com/Documents/Desktop/Napthalene/Research_Naphtha_Lq/Crude_oil_ImportExpor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tabLst>
                <a:tab pos="4479925" algn="l"/>
              </a:tabLst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Refining Crude Oil - Thousand  barrels/day</a:t>
            </a:r>
          </a:p>
        </c:rich>
      </c:tx>
      <c:layout>
        <c:manualLayout>
          <c:xMode val="edge"/>
          <c:yMode val="edge"/>
          <c:x val="0.15958767815178482"/>
          <c:y val="3.22864054461592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tabLst>
              <a:tab pos="4479925" algn="l"/>
            </a:tabLst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3282353064023025"/>
          <c:y val="0.1507556386051179"/>
          <c:w val="0.53844150119221745"/>
          <c:h val="0.80260091710218251"/>
        </c:manualLayout>
      </c:layout>
      <c:pieChart>
        <c:varyColors val="1"/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0837828784073587"/>
          <c:y val="0.59704041984526501"/>
          <c:w val="0.25504946242264137"/>
          <c:h val="0.30611193223514682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Refining Capacity (MMTPA)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India_CrudeOil!$D$56</c:f>
              <c:strCache>
                <c:ptCount val="1"/>
                <c:pt idx="0">
                  <c:v>Capacity (MMTPA)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India_CrudeOil!$B$57:$B$65</c:f>
              <c:strCache>
                <c:ptCount val="9"/>
                <c:pt idx="0">
                  <c:v>Others (NRL, ONGC)</c:v>
                </c:pt>
                <c:pt idx="1">
                  <c:v>Chennai Petroleum (CPCL)</c:v>
                </c:pt>
                <c:pt idx="2">
                  <c:v>HMEL (HPCL-Mittal JV)</c:v>
                </c:pt>
                <c:pt idx="3">
                  <c:v>ONGC (MRPL)</c:v>
                </c:pt>
                <c:pt idx="4">
                  <c:v>Nayara Energy</c:v>
                </c:pt>
                <c:pt idx="5">
                  <c:v>HPCL</c:v>
                </c:pt>
                <c:pt idx="6">
                  <c:v> BPCL</c:v>
                </c:pt>
                <c:pt idx="7">
                  <c:v>Reliance Industries</c:v>
                </c:pt>
                <c:pt idx="8">
                  <c:v>Indian Oil (IOCL)</c:v>
                </c:pt>
              </c:strCache>
            </c:strRef>
          </c:cat>
          <c:val>
            <c:numRef>
              <c:f>India_CrudeOil!$D$57:$D$65</c:f>
              <c:numCache>
                <c:formatCode>General</c:formatCode>
                <c:ptCount val="9"/>
                <c:pt idx="0">
                  <c:v>3.06</c:v>
                </c:pt>
                <c:pt idx="1">
                  <c:v>10.5</c:v>
                </c:pt>
                <c:pt idx="2">
                  <c:v>11.3</c:v>
                </c:pt>
                <c:pt idx="3">
                  <c:v>15</c:v>
                </c:pt>
                <c:pt idx="4">
                  <c:v>20</c:v>
                </c:pt>
                <c:pt idx="5">
                  <c:v>24.5</c:v>
                </c:pt>
                <c:pt idx="6">
                  <c:v>35.299999999999997</c:v>
                </c:pt>
                <c:pt idx="7">
                  <c:v>68.2</c:v>
                </c:pt>
                <c:pt idx="8">
                  <c:v>70.25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D7-4F05-8282-838724D6EAE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10645840"/>
        <c:axId val="510646320"/>
      </c:barChart>
      <c:catAx>
        <c:axId val="5106458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0646320"/>
        <c:crosses val="autoZero"/>
        <c:auto val="1"/>
        <c:lblAlgn val="ctr"/>
        <c:lblOffset val="100"/>
        <c:noMultiLvlLbl val="0"/>
      </c:catAx>
      <c:valAx>
        <c:axId val="51064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064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dLbls>
            <c:delete val="1"/>
          </c:dLbls>
          <c:cat>
            <c:strRef>
              <c:f>Sheet1!$A$2</c:f>
              <c:strCache>
                <c:ptCount val="1"/>
                <c:pt idx="0">
                  <c:v>1st Qtr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8.1999999999999993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62-4C25-9C46-187150F82514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>
          <a:noFill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 w="19050">
              <a:solidFill>
                <a:schemeClr val="lt1">
                  <a:hueOff val="0"/>
                  <a:satOff val="0"/>
                  <a:lumOff val="0"/>
                </a:schemeClr>
              </a:solidFill>
            </a:ln>
            <a:effectLst/>
          </c:spPr>
          <c:dPt>
            <c:idx val="1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lt1">
                    <a:hueOff val="0"/>
                    <a:satOff val="0"/>
                    <a:lumOff val="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76C-417A-9E73-6073C42E6D61}"/>
              </c:ext>
            </c:extLst>
          </c:dPt>
          <c:dPt>
            <c:idx val="2"/>
            <c:bubble3D val="0"/>
            <c:explosion val="9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solidFill>
                  <a:schemeClr val="lt1">
                    <a:hueOff val="0"/>
                    <a:satOff val="0"/>
                    <a:lumOff val="0"/>
                  </a:schemeClr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E76C-417A-9E73-6073C42E6D61}"/>
              </c:ext>
            </c:extLst>
          </c:dPt>
          <c:dLbls>
            <c:dLbl>
              <c:idx val="0"/>
              <c:layout>
                <c:manualLayout>
                  <c:x val="1.2283867131694508E-2"/>
                  <c:y val="0.19963859126984126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4.4048738020997721E-2"/>
                      <c:h val="5.539836628239094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E76C-417A-9E73-6073C42E6D61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4.4048738020997721E-2"/>
                      <c:h val="5.539836628239094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E76C-417A-9E73-6073C42E6D61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2.9365825347331814E-2"/>
                      <c:h val="5.780699090336446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E76C-417A-9E73-6073C42E6D61}"/>
                </c:ext>
              </c:extLst>
            </c:dLbl>
            <c:dLbl>
              <c:idx val="3"/>
              <c:dLblPos val="ctr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643758239869464"/>
                      <c:h val="0.1034745137170223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E76C-417A-9E73-6073C42E6D6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none" lIns="38100" tIns="19050" rIns="38100" bIns="19050" anchor="ctr" anchorCtr="1">
                <a:no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Diesel</c:v>
                </c:pt>
                <c:pt idx="1">
                  <c:v>Petrol</c:v>
                </c:pt>
                <c:pt idx="2">
                  <c:v>Naphtha</c:v>
                </c:pt>
                <c:pt idx="3">
                  <c:v>Others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28</c:v>
                </c:pt>
                <c:pt idx="1">
                  <c:v>24</c:v>
                </c:pt>
                <c:pt idx="2">
                  <c:v>8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6C-417A-9E73-6073C42E6D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08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400" dirty="0"/>
              <a:t>Top Global Crude Oil Producing</a:t>
            </a:r>
            <a:r>
              <a:rPr lang="en-IN" sz="1400" baseline="0" dirty="0"/>
              <a:t> </a:t>
            </a:r>
            <a:r>
              <a:rPr lang="en-IN" sz="1400" dirty="0"/>
              <a:t>Companies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33220253718285214"/>
          <c:y val="0.17171296296296296"/>
          <c:w val="0.6677974628171478"/>
          <c:h val="0.61780584718576836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World_View!$D$2</c:f>
              <c:strCache>
                <c:ptCount val="1"/>
                <c:pt idx="0">
                  <c:v>Production (MMT/Y)</c:v>
                </c:pt>
              </c:strCache>
            </c:strRef>
          </c:tx>
          <c:spPr>
            <a:solidFill>
              <a:schemeClr val="bg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World_View!$B$3:$B$7</c:f>
              <c:strCache>
                <c:ptCount val="5"/>
                <c:pt idx="0">
                  <c:v>Shell</c:v>
                </c:pt>
                <c:pt idx="1">
                  <c:v>PetroChina</c:v>
                </c:pt>
                <c:pt idx="2">
                  <c:v>Chevron</c:v>
                </c:pt>
                <c:pt idx="3">
                  <c:v>ExxonMobil</c:v>
                </c:pt>
                <c:pt idx="4">
                  <c:v>Saudi Aramco</c:v>
                </c:pt>
              </c:strCache>
              <c:extLst/>
            </c:strRef>
          </c:cat>
          <c:val>
            <c:numRef>
              <c:f>World_View!$D$3:$D$7</c:f>
              <c:numCache>
                <c:formatCode>General</c:formatCode>
                <c:ptCount val="5"/>
                <c:pt idx="0">
                  <c:v>78</c:v>
                </c:pt>
                <c:pt idx="1">
                  <c:v>160</c:v>
                </c:pt>
                <c:pt idx="2">
                  <c:v>153</c:v>
                </c:pt>
                <c:pt idx="3">
                  <c:v>158</c:v>
                </c:pt>
                <c:pt idx="4">
                  <c:v>458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9D-4CA7-835E-4CF2902CF30C}"/>
            </c:ext>
          </c:extLst>
        </c:ser>
        <c:ser>
          <c:idx val="1"/>
          <c:order val="1"/>
          <c:tx>
            <c:strRef>
              <c:f>World_View!$E$2</c:f>
              <c:strCache>
                <c:ptCount val="1"/>
                <c:pt idx="0">
                  <c:v>Market Cap (USD Billion)</c:v>
                </c:pt>
              </c:strCache>
            </c:strRef>
          </c:tx>
          <c:spPr>
            <a:solidFill>
              <a:schemeClr val="accent3">
                <a:tint val="77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.11936400311072227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F62-4CCD-AF41-841B5788F65E}"/>
                </c:ext>
              </c:extLst>
            </c:dLbl>
            <c:dLbl>
              <c:idx val="1"/>
              <c:layout>
                <c:manualLayout>
                  <c:x val="8.738383396519879E-2"/>
                  <c:y val="-1.8518518518518604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F62-4CCD-AF41-841B5788F65E}"/>
                </c:ext>
              </c:extLst>
            </c:dLbl>
            <c:dLbl>
              <c:idx val="2"/>
              <c:layout>
                <c:manualLayout>
                  <c:x val="0.14975260036939822"/>
                  <c:y val="-4.6296296296296294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EE9D-4CA7-835E-4CF2902CF30C}"/>
                </c:ext>
              </c:extLst>
            </c:dLbl>
            <c:dLbl>
              <c:idx val="3"/>
              <c:layout>
                <c:manualLayout>
                  <c:x val="0.11343054340429669"/>
                  <c:y val="-4.6296296296296719E-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E9D-4CA7-835E-4CF2902CF3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World_View!$B$3:$B$7</c:f>
              <c:strCache>
                <c:ptCount val="5"/>
                <c:pt idx="0">
                  <c:v>Shell</c:v>
                </c:pt>
                <c:pt idx="1">
                  <c:v>PetroChina</c:v>
                </c:pt>
                <c:pt idx="2">
                  <c:v>Chevron</c:v>
                </c:pt>
                <c:pt idx="3">
                  <c:v>ExxonMobil</c:v>
                </c:pt>
                <c:pt idx="4">
                  <c:v>Saudi Aramco</c:v>
                </c:pt>
              </c:strCache>
              <c:extLst/>
            </c:strRef>
          </c:cat>
          <c:val>
            <c:numRef>
              <c:f>World_View!$E$3:$E$7</c:f>
              <c:numCache>
                <c:formatCode>General</c:formatCode>
                <c:ptCount val="5"/>
                <c:pt idx="0">
                  <c:v>225</c:v>
                </c:pt>
                <c:pt idx="1">
                  <c:v>301</c:v>
                </c:pt>
                <c:pt idx="2">
                  <c:v>368</c:v>
                </c:pt>
                <c:pt idx="3">
                  <c:v>621</c:v>
                </c:pt>
                <c:pt idx="4">
                  <c:v>1650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E9D-4CA7-835E-4CF2902CF30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1206273343"/>
        <c:axId val="1206277663"/>
      </c:barChart>
      <c:catAx>
        <c:axId val="120627334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6277663"/>
        <c:crosses val="autoZero"/>
        <c:auto val="1"/>
        <c:lblAlgn val="ctr"/>
        <c:lblOffset val="100"/>
        <c:noMultiLvlLbl val="0"/>
      </c:catAx>
      <c:valAx>
        <c:axId val="120627766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06273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8.8326974263477857E-3"/>
          <c:y val="0.7669539224263634"/>
          <c:w val="0.96626800190266082"/>
          <c:h val="0.2052682997958588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accent1">
        <a:lumMod val="20000"/>
        <a:lumOff val="80000"/>
      </a:schemeClr>
    </a:solidFill>
    <a:ln>
      <a:solidFill>
        <a:schemeClr val="accent1"/>
      </a:solidFill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World_View!$D$23</c:f>
              <c:strCache>
                <c:ptCount val="1"/>
                <c:pt idx="0">
                  <c:v>Refining Capacity (MMT/Y)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World_View!$B$24:$B$29</c:f>
              <c:strCache>
                <c:ptCount val="6"/>
                <c:pt idx="0">
                  <c:v>Reliance Industries</c:v>
                </c:pt>
                <c:pt idx="1">
                  <c:v>Shell</c:v>
                </c:pt>
                <c:pt idx="2">
                  <c:v>ExxonMobil</c:v>
                </c:pt>
                <c:pt idx="3">
                  <c:v>PetroChina</c:v>
                </c:pt>
                <c:pt idx="4">
                  <c:v>Saudi Aramco</c:v>
                </c:pt>
                <c:pt idx="5">
                  <c:v>Sinopec</c:v>
                </c:pt>
              </c:strCache>
              <c:extLst/>
            </c:strRef>
          </c:cat>
          <c:val>
            <c:numRef>
              <c:f>World_View!$D$24:$D$29</c:f>
              <c:numCache>
                <c:formatCode>General</c:formatCode>
                <c:ptCount val="6"/>
                <c:pt idx="0">
                  <c:v>135</c:v>
                </c:pt>
                <c:pt idx="1">
                  <c:v>140</c:v>
                </c:pt>
                <c:pt idx="2">
                  <c:v>185</c:v>
                </c:pt>
                <c:pt idx="3">
                  <c:v>200</c:v>
                </c:pt>
                <c:pt idx="4">
                  <c:v>210</c:v>
                </c:pt>
                <c:pt idx="5">
                  <c:v>240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8A-48A2-8988-7003FB57B07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69"/>
        <c:overlap val="-20"/>
        <c:axId val="1203790111"/>
        <c:axId val="1203792031"/>
      </c:barChart>
      <c:catAx>
        <c:axId val="1203790111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03792031"/>
        <c:crosses val="autoZero"/>
        <c:auto val="1"/>
        <c:lblAlgn val="ctr"/>
        <c:lblOffset val="100"/>
        <c:noMultiLvlLbl val="0"/>
      </c:catAx>
      <c:valAx>
        <c:axId val="120379203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03790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>
        <a:lumMod val="20000"/>
        <a:lumOff val="80000"/>
      </a:schemeClr>
    </a:solidFill>
    <a:ln>
      <a:solidFill>
        <a:schemeClr val="accent1"/>
      </a:solidFill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Retail Stations (Qty)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World_View!$D$35</c:f>
              <c:strCache>
                <c:ptCount val="1"/>
                <c:pt idx="0">
                  <c:v>Retail Stations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World_View!$B$36:$B$40</c:f>
              <c:strCache>
                <c:ptCount val="5"/>
                <c:pt idx="0">
                  <c:v>BP</c:v>
                </c:pt>
                <c:pt idx="1">
                  <c:v>PetroChina</c:v>
                </c:pt>
                <c:pt idx="2">
                  <c:v>Sinopec</c:v>
                </c:pt>
                <c:pt idx="3">
                  <c:v>Indian Oil Corp</c:v>
                </c:pt>
                <c:pt idx="4">
                  <c:v>Shell</c:v>
                </c:pt>
              </c:strCache>
              <c:extLst/>
            </c:strRef>
          </c:cat>
          <c:val>
            <c:numRef>
              <c:f>World_View!$D$36:$D$40</c:f>
              <c:numCache>
                <c:formatCode>#,##0</c:formatCode>
                <c:ptCount val="5"/>
                <c:pt idx="0">
                  <c:v>21000</c:v>
                </c:pt>
                <c:pt idx="1">
                  <c:v>22000</c:v>
                </c:pt>
                <c:pt idx="2">
                  <c:v>30000</c:v>
                </c:pt>
                <c:pt idx="3">
                  <c:v>36000</c:v>
                </c:pt>
                <c:pt idx="4">
                  <c:v>47000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2C-4319-B5F8-EE83427D8E7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402491695"/>
        <c:axId val="1402498895"/>
      </c:barChart>
      <c:catAx>
        <c:axId val="1402491695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2498895"/>
        <c:crosses val="autoZero"/>
        <c:auto val="1"/>
        <c:lblAlgn val="ctr"/>
        <c:lblOffset val="100"/>
        <c:noMultiLvlLbl val="0"/>
      </c:catAx>
      <c:valAx>
        <c:axId val="1402498895"/>
        <c:scaling>
          <c:orientation val="minMax"/>
        </c:scaling>
        <c:delete val="1"/>
        <c:axPos val="b"/>
        <c:numFmt formatCode="#,##0" sourceLinked="1"/>
        <c:majorTickMark val="out"/>
        <c:minorTickMark val="none"/>
        <c:tickLblPos val="nextTo"/>
        <c:crossAx val="14024916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>
        <a:lumMod val="20000"/>
        <a:lumOff val="80000"/>
      </a:schemeClr>
    </a:solidFill>
    <a:ln>
      <a:solidFill>
        <a:schemeClr val="accent1"/>
      </a:solidFill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India_CrudeOil!$D$18</c:f>
              <c:strCache>
                <c:ptCount val="1"/>
                <c:pt idx="0">
                  <c:v>Volume (MMT/Y)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285-46E8-BF09-FB70B957896E}"/>
              </c:ext>
            </c:extLst>
          </c:dPt>
          <c:dPt>
            <c:idx val="1"/>
            <c:bubble3D val="0"/>
            <c:spPr>
              <a:solidFill>
                <a:schemeClr val="accent3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285-46E8-BF09-FB70B957896E}"/>
              </c:ext>
            </c:extLst>
          </c:dPt>
          <c:dPt>
            <c:idx val="2"/>
            <c:bubble3D val="0"/>
            <c:spPr>
              <a:solidFill>
                <a:schemeClr val="accent3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285-46E8-BF09-FB70B957896E}"/>
              </c:ext>
            </c:extLst>
          </c:dPt>
          <c:dPt>
            <c:idx val="3"/>
            <c:bubble3D val="0"/>
            <c:spPr>
              <a:solidFill>
                <a:schemeClr val="accent3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285-46E8-BF09-FB70B957896E}"/>
              </c:ext>
            </c:extLst>
          </c:dPt>
          <c:dLbls>
            <c:dLbl>
              <c:idx val="0"/>
              <c:layout>
                <c:manualLayout>
                  <c:x val="-0.23118720724944211"/>
                  <c:y val="-0.12959772795286453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85-46E8-BF09-FB70B957896E}"/>
                </c:ext>
              </c:extLst>
            </c:dLbl>
            <c:dLbl>
              <c:idx val="1"/>
              <c:layout>
                <c:manualLayout>
                  <c:x val="2.5699857596373082E-2"/>
                  <c:y val="-3.1229352975697722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7296539632514638"/>
                      <c:h val="0.1674179754451012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A285-46E8-BF09-FB70B957896E}"/>
                </c:ext>
              </c:extLst>
            </c:dLbl>
            <c:dLbl>
              <c:idx val="2"/>
              <c:layout>
                <c:manualLayout>
                  <c:x val="-1.2905752103874707E-2"/>
                  <c:y val="0.11431844415684354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069613830088491"/>
                      <c:h val="0.2197997190061445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A285-46E8-BF09-FB70B957896E}"/>
                </c:ext>
              </c:extLst>
            </c:dLbl>
            <c:dLbl>
              <c:idx val="3"/>
              <c:layout>
                <c:manualLayout>
                  <c:x val="0.37454952102427119"/>
                  <c:y val="7.0792869942993858E-2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A285-46E8-BF09-FB70B95789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India_CrudeOil!$C$19:$C$22</c:f>
              <c:strCache>
                <c:ptCount val="4"/>
                <c:pt idx="0">
                  <c:v>ONGC</c:v>
                </c:pt>
                <c:pt idx="1">
                  <c:v>OIL</c:v>
                </c:pt>
                <c:pt idx="2">
                  <c:v>Cairn Oil &amp; Gas (Vedanta)</c:v>
                </c:pt>
                <c:pt idx="3">
                  <c:v>Others</c:v>
                </c:pt>
              </c:strCache>
            </c:strRef>
          </c:cat>
          <c:val>
            <c:numRef>
              <c:f>India_CrudeOil!$D$19:$D$22</c:f>
              <c:numCache>
                <c:formatCode>General</c:formatCode>
                <c:ptCount val="4"/>
                <c:pt idx="0">
                  <c:v>19.21</c:v>
                </c:pt>
                <c:pt idx="1">
                  <c:v>3.34</c:v>
                </c:pt>
                <c:pt idx="2">
                  <c:v>6.1</c:v>
                </c:pt>
                <c:pt idx="3">
                  <c:v>0.71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285-46E8-BF09-FB70B957896E}"/>
            </c:ext>
          </c:extLst>
        </c:ser>
        <c:ser>
          <c:idx val="1"/>
          <c:order val="1"/>
          <c:tx>
            <c:strRef>
              <c:f>India_CrudeOil!$E$18</c:f>
              <c:strCache>
                <c:ptCount val="1"/>
                <c:pt idx="0">
                  <c:v>Share (%)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A285-46E8-BF09-FB70B957896E}"/>
              </c:ext>
            </c:extLst>
          </c:dPt>
          <c:dPt>
            <c:idx val="1"/>
            <c:bubble3D val="0"/>
            <c:spPr>
              <a:solidFill>
                <a:schemeClr val="accent3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A285-46E8-BF09-FB70B957896E}"/>
              </c:ext>
            </c:extLst>
          </c:dPt>
          <c:dPt>
            <c:idx val="2"/>
            <c:bubble3D val="0"/>
            <c:spPr>
              <a:solidFill>
                <a:schemeClr val="accent3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A285-46E8-BF09-FB70B957896E}"/>
              </c:ext>
            </c:extLst>
          </c:dPt>
          <c:dPt>
            <c:idx val="3"/>
            <c:bubble3D val="0"/>
            <c:spPr>
              <a:solidFill>
                <a:schemeClr val="accent3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A285-46E8-BF09-FB70B957896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India_CrudeOil!$C$19:$C$22</c:f>
              <c:strCache>
                <c:ptCount val="4"/>
                <c:pt idx="0">
                  <c:v>ONGC</c:v>
                </c:pt>
                <c:pt idx="1">
                  <c:v>OIL</c:v>
                </c:pt>
                <c:pt idx="2">
                  <c:v>Cairn Oil &amp; Gas (Vedanta)</c:v>
                </c:pt>
                <c:pt idx="3">
                  <c:v>Others</c:v>
                </c:pt>
              </c:strCache>
            </c:strRef>
          </c:cat>
          <c:val>
            <c:numRef>
              <c:f>India_CrudeOil!$E$19:$E$22</c:f>
              <c:numCache>
                <c:formatCode>0.00%</c:formatCode>
                <c:ptCount val="4"/>
                <c:pt idx="0">
                  <c:v>0.65400000000000003</c:v>
                </c:pt>
                <c:pt idx="1">
                  <c:v>0.114</c:v>
                </c:pt>
                <c:pt idx="2">
                  <c:v>0.20799999999999999</c:v>
                </c:pt>
                <c:pt idx="3">
                  <c:v>2.4E-2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A285-46E8-BF09-FB70B957896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>
          <a:solidFill>
            <a:schemeClr val="tx1"/>
          </a:solidFill>
        </a:defRPr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India_CrudeOil!$D$38</c:f>
              <c:strCache>
                <c:ptCount val="1"/>
                <c:pt idx="0">
                  <c:v>Capacity (MMT)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733-40A1-B45B-995FE47493A3}"/>
              </c:ext>
            </c:extLst>
          </c:dPt>
          <c:dPt>
            <c:idx val="1"/>
            <c:bubble3D val="0"/>
            <c:spPr>
              <a:solidFill>
                <a:schemeClr val="accent3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733-40A1-B45B-995FE47493A3}"/>
              </c:ext>
            </c:extLst>
          </c:dPt>
          <c:dPt>
            <c:idx val="2"/>
            <c:bubble3D val="0"/>
            <c:spPr>
              <a:solidFill>
                <a:schemeClr val="accent3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733-40A1-B45B-995FE47493A3}"/>
              </c:ext>
            </c:extLst>
          </c:dPt>
          <c:dPt>
            <c:idx val="3"/>
            <c:bubble3D val="0"/>
            <c:spPr>
              <a:solidFill>
                <a:schemeClr val="accent3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733-40A1-B45B-995FE47493A3}"/>
              </c:ext>
            </c:extLst>
          </c:dPt>
          <c:dLbls>
            <c:dLbl>
              <c:idx val="0"/>
              <c:layout>
                <c:manualLayout>
                  <c:x val="-0.63128750798734168"/>
                  <c:y val="0.13724441792867534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44395799268009933"/>
                      <c:h val="0.26707021867201691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C733-40A1-B45B-995FE47493A3}"/>
                </c:ext>
              </c:extLst>
            </c:dLbl>
            <c:dLbl>
              <c:idx val="1"/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987452218218241"/>
                      <c:h val="0.1965933554113457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C733-40A1-B45B-995FE47493A3}"/>
                </c:ext>
              </c:extLst>
            </c:dLbl>
            <c:dLbl>
              <c:idx val="2"/>
              <c:layout>
                <c:manualLayout>
                  <c:x val="-4.8181487577685193E-2"/>
                  <c:y val="0.13388929476015865"/>
                </c:manualLayout>
              </c:layout>
              <c:dLblPos val="bestFit"/>
              <c:showLegendKey val="0"/>
              <c:showVal val="1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018344193588774"/>
                      <c:h val="0.1817561210406781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5-C733-40A1-B45B-995FE47493A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India_CrudeOil!$C$39:$C$42</c:f>
              <c:strCache>
                <c:ptCount val="4"/>
                <c:pt idx="0">
                  <c:v>Visakhapatnam</c:v>
                </c:pt>
                <c:pt idx="1">
                  <c:v>Mangaluru</c:v>
                </c:pt>
                <c:pt idx="2">
                  <c:v>Padur</c:v>
                </c:pt>
                <c:pt idx="3">
                  <c:v>IOCL, BPCL, HPCL</c:v>
                </c:pt>
              </c:strCache>
            </c:strRef>
          </c:cat>
          <c:val>
            <c:numRef>
              <c:f>India_CrudeOil!$D$39:$D$42</c:f>
              <c:numCache>
                <c:formatCode>General</c:formatCode>
                <c:ptCount val="4"/>
                <c:pt idx="0">
                  <c:v>1.33</c:v>
                </c:pt>
                <c:pt idx="1">
                  <c:v>1.5</c:v>
                </c:pt>
                <c:pt idx="2">
                  <c:v>2.5</c:v>
                </c:pt>
                <c:pt idx="3">
                  <c:v>14.8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C733-40A1-B45B-995FE47493A3}"/>
            </c:ext>
          </c:extLst>
        </c:ser>
        <c:ser>
          <c:idx val="1"/>
          <c:order val="1"/>
          <c:tx>
            <c:strRef>
              <c:f>India_CrudeOil!$E$38</c:f>
              <c:strCache>
                <c:ptCount val="1"/>
                <c:pt idx="0">
                  <c:v>Share (%)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shade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C733-40A1-B45B-995FE47493A3}"/>
              </c:ext>
            </c:extLst>
          </c:dPt>
          <c:dPt>
            <c:idx val="1"/>
            <c:bubble3D val="0"/>
            <c:spPr>
              <a:solidFill>
                <a:schemeClr val="accent3">
                  <a:shade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C733-40A1-B45B-995FE47493A3}"/>
              </c:ext>
            </c:extLst>
          </c:dPt>
          <c:dPt>
            <c:idx val="2"/>
            <c:bubble3D val="0"/>
            <c:spPr>
              <a:solidFill>
                <a:schemeClr val="accent3">
                  <a:tint val="8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C733-40A1-B45B-995FE47493A3}"/>
              </c:ext>
            </c:extLst>
          </c:dPt>
          <c:dPt>
            <c:idx val="3"/>
            <c:bubble3D val="0"/>
            <c:spPr>
              <a:solidFill>
                <a:schemeClr val="accent3">
                  <a:tint val="5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C733-40A1-B45B-995FE47493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India_CrudeOil!$C$39:$C$42</c:f>
              <c:strCache>
                <c:ptCount val="4"/>
                <c:pt idx="0">
                  <c:v>Visakhapatnam</c:v>
                </c:pt>
                <c:pt idx="1">
                  <c:v>Mangaluru</c:v>
                </c:pt>
                <c:pt idx="2">
                  <c:v>Padur</c:v>
                </c:pt>
                <c:pt idx="3">
                  <c:v>IOCL, BPCL, HPCL</c:v>
                </c:pt>
              </c:strCache>
            </c:strRef>
          </c:cat>
          <c:val>
            <c:numRef>
              <c:f>India_CrudeOil!$E$39:$E$42</c:f>
              <c:numCache>
                <c:formatCode>0.00%</c:formatCode>
                <c:ptCount val="4"/>
                <c:pt idx="0">
                  <c:v>6.6000000000000003E-2</c:v>
                </c:pt>
                <c:pt idx="1">
                  <c:v>7.4999999999999997E-2</c:v>
                </c:pt>
                <c:pt idx="2">
                  <c:v>0.124</c:v>
                </c:pt>
                <c:pt idx="3">
                  <c:v>0.73499999999999999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C733-40A1-B45B-995FE47493A3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India_CrudeOil!$C$27</c:f>
              <c:strCache>
                <c:ptCount val="1"/>
                <c:pt idx="0">
                  <c:v>Pipeline Length (km)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India_CrudeOil!$B$28:$B$32</c:f>
              <c:strCache>
                <c:ptCount val="5"/>
                <c:pt idx="0">
                  <c:v>Oil India (OIL)</c:v>
                </c:pt>
                <c:pt idx="1">
                  <c:v>Private (Cairn/Reliance)</c:v>
                </c:pt>
                <c:pt idx="2">
                  <c:v>BPCL / HPCL</c:v>
                </c:pt>
                <c:pt idx="3">
                  <c:v>Others / Gas-focussed (GAIL)</c:v>
                </c:pt>
                <c:pt idx="4">
                  <c:v>Indian Oil (IOCL)</c:v>
                </c:pt>
              </c:strCache>
            </c:strRef>
          </c:cat>
          <c:val>
            <c:numRef>
              <c:f>India_CrudeOil!$C$28:$C$32</c:f>
              <c:numCache>
                <c:formatCode>#,##0</c:formatCode>
                <c:ptCount val="5"/>
                <c:pt idx="0">
                  <c:v>1157</c:v>
                </c:pt>
                <c:pt idx="1">
                  <c:v>1500</c:v>
                </c:pt>
                <c:pt idx="2">
                  <c:v>6000</c:v>
                </c:pt>
                <c:pt idx="3">
                  <c:v>14000</c:v>
                </c:pt>
                <c:pt idx="4">
                  <c:v>17500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08-45DF-8BB1-48D7DAD6938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874138720"/>
        <c:axId val="1874140640"/>
      </c:barChart>
      <c:catAx>
        <c:axId val="18741387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4140640"/>
        <c:crosses val="autoZero"/>
        <c:auto val="1"/>
        <c:lblAlgn val="ctr"/>
        <c:lblOffset val="100"/>
        <c:noMultiLvlLbl val="0"/>
      </c:catAx>
      <c:valAx>
        <c:axId val="1874140640"/>
        <c:scaling>
          <c:orientation val="minMax"/>
        </c:scaling>
        <c:delete val="1"/>
        <c:axPos val="b"/>
        <c:numFmt formatCode="#,##0" sourceLinked="1"/>
        <c:majorTickMark val="none"/>
        <c:minorTickMark val="none"/>
        <c:tickLblPos val="nextTo"/>
        <c:crossAx val="187413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India_CrudeOil!$B$72:$B$77</cx:f>
        <cx:lvl ptCount="6">
          <cx:pt idx="0">Indian Oil (IOCL)</cx:pt>
          <cx:pt idx="1">Bharat Petroleum (BPCL)</cx:pt>
          <cx:pt idx="2">Hindustan Petroleum (HPCL)</cx:pt>
          <cx:pt idx="3">Nayara Energy</cx:pt>
          <cx:pt idx="4">Reliance-BP (Jio-bp)</cx:pt>
          <cx:pt idx="5">Shell &amp; Others</cx:pt>
        </cx:lvl>
      </cx:strDim>
      <cx:numDim type="val">
        <cx:f>India_CrudeOil!$D$72:$D$77</cx:f>
        <cx:lvl ptCount="6" formatCode="#,##0">
          <cx:pt idx="0">41664</cx:pt>
          <cx:pt idx="1">24605</cx:pt>
          <cx:pt idx="2">24418</cx:pt>
          <cx:pt idx="3">6921</cx:pt>
          <cx:pt idx="4">2114</cx:pt>
          <cx:pt idx="5">544</cx:pt>
        </cx:lvl>
      </cx:numDim>
    </cx:data>
  </cx:chartData>
  <cx:chart>
    <cx:title pos="t" align="ctr" overlay="0">
      <cx:tx>
        <cx:txData>
          <cx:v>Retail Market (Fuel Station) Nos.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sz="1200">
              <a:solidFill>
                <a:schemeClr val="tx1"/>
              </a:solidFill>
            </a:defRPr>
          </a:pPr>
          <a:r>
            <a:rPr lang="en-US" sz="1200" b="0" i="0" u="none" strike="noStrike" baseline="0">
              <a:solidFill>
                <a:schemeClr val="tx1"/>
              </a:solidFill>
              <a:latin typeface="Calibri" panose="020F0502020204030204"/>
            </a:rPr>
            <a:t>Retail Market (Fuel Station) Nos.</a:t>
          </a:r>
        </a:p>
      </cx:txPr>
    </cx:title>
    <cx:plotArea>
      <cx:plotAreaRegion>
        <cx:series layoutId="funnel" uniqueId="{A3E22144-3FA5-41AE-9BDE-1BEAE5B7AA3E}">
          <cx:tx>
            <cx:txData>
              <cx:f>India_CrudeOil!$D$71</cx:f>
              <cx:v>No. of Outlets</cx:v>
            </cx:txData>
          </cx:tx>
          <cx:dataLabels>
            <cx:txPr>
              <a:bodyPr vertOverflow="overflow" horzOverflow="overflow" wrap="square" lIns="0" tIns="0" rIns="0" bIns="0"/>
              <a:lstStyle/>
              <a:p>
                <a:pPr algn="ctr" rtl="0">
                  <a:defRPr sz="1200" b="0" i="0">
                    <a:solidFill>
                      <a:schemeClr val="tx1"/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defRPr>
                </a:pPr>
                <a:endParaRPr lang="en-IN" sz="1200">
                  <a:solidFill>
                    <a:schemeClr val="tx1"/>
                  </a:solidFill>
                </a:endParaRPr>
              </a:p>
            </cx:txPr>
            <cx:visibility seriesName="0" categoryName="0" value="1"/>
          </cx:dataLabels>
          <cx:dataId val="0"/>
        </cx:series>
      </cx:plotAreaRegion>
      <cx:axis id="0">
        <cx:catScaling gapWidth="0.0599999987"/>
        <cx:tickLabels/>
        <cx:txPr>
          <a:bodyPr vertOverflow="overflow" horzOverflow="overflow" wrap="square" lIns="0" tIns="0" rIns="0" bIns="0"/>
          <a:lstStyle/>
          <a:p>
            <a:pPr algn="ctr" rtl="0">
              <a:defRPr sz="1200" b="0" i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pPr>
            <a:endParaRPr lang="en-IN" sz="1200">
              <a:solidFill>
                <a:schemeClr val="tx1"/>
              </a:solidFill>
            </a:endParaRPr>
          </a:p>
        </cx:txPr>
      </cx:axis>
    </cx:plotArea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11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2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5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6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7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8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colors9.xml><?xml version="1.0" encoding="utf-8"?>
<cs:colorStyle xmlns:cs="http://schemas.microsoft.com/office/drawing/2012/chartStyle" xmlns:a="http://schemas.openxmlformats.org/drawingml/2006/main" meth="withinLinear" id="16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4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0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7_6710D48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5B2C504-7193-49DA-8431-D10F13B9F19F}" authorId="{576D96C3-3B1E-C286-FFB6-A59537C21731}" created="2026-02-17T09:38:40.95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729156232" sldId="263"/>
      <ac:spMk id="7" creationId="{4461799F-8929-6A36-699F-B5A422CBAE9A}"/>
    </ac:deMkLst>
    <p188:txBody>
      <a:bodyPr/>
      <a:lstStyle/>
      <a:p>
        <a:r>
          <a:rPr lang="en-IN"/>
          <a:t>Fact Check 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image" Target="../media/image21.jpg"/><Relationship Id="rId4" Type="http://schemas.openxmlformats.org/officeDocument/2006/relationships/image" Target="../media/image24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g"/><Relationship Id="rId1" Type="http://schemas.openxmlformats.org/officeDocument/2006/relationships/image" Target="../media/image21.jpg"/><Relationship Id="rId4" Type="http://schemas.openxmlformats.org/officeDocument/2006/relationships/image" Target="../media/image24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8F1619-4F07-4132-99E4-EBC449238460}" type="doc">
      <dgm:prSet loTypeId="urn:microsoft.com/office/officeart/2008/layout/BubblePictureList" loCatId="picture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IN"/>
        </a:p>
      </dgm:t>
    </dgm:pt>
    <dgm:pt modelId="{D80650E0-F928-4B61-BDFF-AE75D0ADC31D}">
      <dgm:prSet phldrT="[Text]" phldr="1"/>
      <dgm:spPr/>
      <dgm:t>
        <a:bodyPr/>
        <a:lstStyle/>
        <a:p>
          <a:endParaRPr lang="en-IN"/>
        </a:p>
      </dgm:t>
    </dgm:pt>
    <dgm:pt modelId="{15E2D06A-8252-4C33-AB35-686A62BF1882}" type="parTrans" cxnId="{863E24AE-D394-40C2-9416-A05790FCA9B3}">
      <dgm:prSet/>
      <dgm:spPr/>
      <dgm:t>
        <a:bodyPr/>
        <a:lstStyle/>
        <a:p>
          <a:endParaRPr lang="en-IN"/>
        </a:p>
      </dgm:t>
    </dgm:pt>
    <dgm:pt modelId="{03317CF2-7D1A-4240-9BE0-5BC91A3AB8DA}" type="sibTrans" cxnId="{863E24AE-D394-40C2-9416-A05790FCA9B3}">
      <dgm:prSet/>
      <dgm:spPr>
        <a:blipFill dpi="0" rotWithShape="1">
          <a:blip xmlns:r="http://schemas.openxmlformats.org/officeDocument/2006/relationships" r:embed="rId1"/>
          <a:srcRect/>
          <a:stretch>
            <a:fillRect l="-18554" t="-11121" r="-90353" b="-7576"/>
          </a:stretch>
        </a:blipFill>
      </dgm:spPr>
      <dgm:t>
        <a:bodyPr/>
        <a:lstStyle/>
        <a:p>
          <a:endParaRPr lang="en-IN"/>
        </a:p>
      </dgm:t>
    </dgm:pt>
    <dgm:pt modelId="{DB7C0EF2-5DE9-4AE2-A1C3-D1D0A879A08F}">
      <dgm:prSet phldrT="[Text]" phldr="1"/>
      <dgm:spPr/>
      <dgm:t>
        <a:bodyPr/>
        <a:lstStyle/>
        <a:p>
          <a:endParaRPr lang="en-IN" dirty="0"/>
        </a:p>
      </dgm:t>
    </dgm:pt>
    <dgm:pt modelId="{8AD71D45-7F92-4836-8B61-C7DC90FD6AE6}" type="parTrans" cxnId="{310DAD05-6DE9-4B86-A6C9-E628A9ED8C1C}">
      <dgm:prSet/>
      <dgm:spPr/>
      <dgm:t>
        <a:bodyPr/>
        <a:lstStyle/>
        <a:p>
          <a:endParaRPr lang="en-IN"/>
        </a:p>
      </dgm:t>
    </dgm:pt>
    <dgm:pt modelId="{8A585177-379F-41E0-82B9-7C3DBACC49E9}" type="sibTrans" cxnId="{310DAD05-6DE9-4B86-A6C9-E628A9ED8C1C}">
      <dgm:prSet/>
      <dgm:spPr>
        <a:blipFill dpi="0" rotWithShape="1">
          <a:blip xmlns:r="http://schemas.openxmlformats.org/officeDocument/2006/relationships" r:embed="rId2"/>
          <a:srcRect/>
          <a:stretch>
            <a:fillRect l="-44565" t="-14136" r="-63280" b="-24428"/>
          </a:stretch>
        </a:blipFill>
      </dgm:spPr>
      <dgm:t>
        <a:bodyPr/>
        <a:lstStyle/>
        <a:p>
          <a:endParaRPr lang="en-IN"/>
        </a:p>
      </dgm:t>
    </dgm:pt>
    <dgm:pt modelId="{654D2D2B-E015-45F2-8019-38CBE4DF450D}">
      <dgm:prSet phldrT="[Text]" phldr="1"/>
      <dgm:spPr/>
      <dgm:t>
        <a:bodyPr/>
        <a:lstStyle/>
        <a:p>
          <a:endParaRPr lang="en-IN" dirty="0"/>
        </a:p>
      </dgm:t>
    </dgm:pt>
    <dgm:pt modelId="{A8CDB675-0AF6-437C-84D8-16E57A04E672}" type="sibTrans" cxnId="{3F2A1C87-223F-4030-B674-803A805E9C1F}">
      <dgm:prSet/>
      <dgm:spPr>
        <a:blipFill dpi="0" rotWithShape="1">
          <a:blip xmlns:r="http://schemas.openxmlformats.org/officeDocument/2006/relationships" r:embed="rId3"/>
          <a:srcRect/>
          <a:stretch>
            <a:fillRect l="-114720" t="1249" r="-51280" b="-1249"/>
          </a:stretch>
        </a:blipFill>
      </dgm:spPr>
      <dgm:t>
        <a:bodyPr/>
        <a:lstStyle/>
        <a:p>
          <a:endParaRPr lang="en-IN"/>
        </a:p>
      </dgm:t>
    </dgm:pt>
    <dgm:pt modelId="{47F3C954-49E5-4CD0-B211-E28BECF63BEE}" type="parTrans" cxnId="{3F2A1C87-223F-4030-B674-803A805E9C1F}">
      <dgm:prSet/>
      <dgm:spPr/>
      <dgm:t>
        <a:bodyPr/>
        <a:lstStyle/>
        <a:p>
          <a:endParaRPr lang="en-IN"/>
        </a:p>
      </dgm:t>
    </dgm:pt>
    <dgm:pt modelId="{B51CEFD9-846F-45A9-A12C-0686B54C632B}" type="pres">
      <dgm:prSet presAssocID="{6E8F1619-4F07-4132-99E4-EBC449238460}" presName="Name0" presStyleCnt="0">
        <dgm:presLayoutVars>
          <dgm:chMax val="8"/>
          <dgm:chPref val="8"/>
          <dgm:dir/>
        </dgm:presLayoutVars>
      </dgm:prSet>
      <dgm:spPr/>
    </dgm:pt>
    <dgm:pt modelId="{0ABF8024-1C7A-4DA4-A9F0-5B5244DF5FC6}" type="pres">
      <dgm:prSet presAssocID="{D80650E0-F928-4B61-BDFF-AE75D0ADC31D}" presName="parent_text_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537AE71F-C87A-4B6A-B744-679E5EBF8DE5}" type="pres">
      <dgm:prSet presAssocID="{D80650E0-F928-4B61-BDFF-AE75D0ADC31D}" presName="image_accent_1" presStyleCnt="0"/>
      <dgm:spPr/>
    </dgm:pt>
    <dgm:pt modelId="{D99ABD87-1F40-4327-A35B-C4A40973EB2D}" type="pres">
      <dgm:prSet presAssocID="{D80650E0-F928-4B61-BDFF-AE75D0ADC31D}" presName="imageAccentRepeatNode" presStyleLbl="alignNode1" presStyleIdx="0" presStyleCnt="6"/>
      <dgm:spPr/>
    </dgm:pt>
    <dgm:pt modelId="{47FF080B-B087-4355-A653-C87FF0CBF084}" type="pres">
      <dgm:prSet presAssocID="{D80650E0-F928-4B61-BDFF-AE75D0ADC31D}" presName="accent_1" presStyleLbl="alignNode1" presStyleIdx="1" presStyleCnt="6"/>
      <dgm:spPr/>
    </dgm:pt>
    <dgm:pt modelId="{0D0A1DFD-40E6-408D-836A-58577C86ACC2}" type="pres">
      <dgm:prSet presAssocID="{03317CF2-7D1A-4240-9BE0-5BC91A3AB8DA}" presName="image_1" presStyleCnt="0"/>
      <dgm:spPr/>
    </dgm:pt>
    <dgm:pt modelId="{C458F947-5EB3-41FD-933C-4B9E51025489}" type="pres">
      <dgm:prSet presAssocID="{03317CF2-7D1A-4240-9BE0-5BC91A3AB8DA}" presName="imageRepeatNode" presStyleLbl="fgImgPlace1" presStyleIdx="0" presStyleCnt="3"/>
      <dgm:spPr/>
    </dgm:pt>
    <dgm:pt modelId="{B5EEFBE7-CB81-4230-B064-EA378136E1D6}" type="pres">
      <dgm:prSet presAssocID="{DB7C0EF2-5DE9-4AE2-A1C3-D1D0A879A08F}" presName="parent_text_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7E35F179-1DC2-4B9E-9896-A065B58DA752}" type="pres">
      <dgm:prSet presAssocID="{DB7C0EF2-5DE9-4AE2-A1C3-D1D0A879A08F}" presName="image_accent_2" presStyleCnt="0"/>
      <dgm:spPr/>
    </dgm:pt>
    <dgm:pt modelId="{6F42AD71-1C86-4C9C-BA1A-F2D7648D16D7}" type="pres">
      <dgm:prSet presAssocID="{DB7C0EF2-5DE9-4AE2-A1C3-D1D0A879A08F}" presName="imageAccentRepeatNode" presStyleLbl="alignNode1" presStyleIdx="2" presStyleCnt="6"/>
      <dgm:spPr/>
    </dgm:pt>
    <dgm:pt modelId="{552578EC-C2D7-4D9B-BC76-73048554B87D}" type="pres">
      <dgm:prSet presAssocID="{8A585177-379F-41E0-82B9-7C3DBACC49E9}" presName="image_2" presStyleCnt="0"/>
      <dgm:spPr/>
    </dgm:pt>
    <dgm:pt modelId="{540F3DD8-2A63-461A-8CDA-5857BC497A96}" type="pres">
      <dgm:prSet presAssocID="{8A585177-379F-41E0-82B9-7C3DBACC49E9}" presName="imageRepeatNode" presStyleLbl="fgImgPlace1" presStyleIdx="1" presStyleCnt="3"/>
      <dgm:spPr/>
    </dgm:pt>
    <dgm:pt modelId="{99D21ED5-82F2-4EDB-8C45-37F65DAB2050}" type="pres">
      <dgm:prSet presAssocID="{654D2D2B-E015-45F2-8019-38CBE4DF450D}" presName="image_accent_3" presStyleCnt="0"/>
      <dgm:spPr/>
    </dgm:pt>
    <dgm:pt modelId="{49C618A6-FF68-4AED-94AC-84D1A406AD39}" type="pres">
      <dgm:prSet presAssocID="{654D2D2B-E015-45F2-8019-38CBE4DF450D}" presName="imageAccentRepeatNode" presStyleLbl="alignNode1" presStyleIdx="3" presStyleCnt="6"/>
      <dgm:spPr/>
    </dgm:pt>
    <dgm:pt modelId="{4EBC1804-EEC9-492A-A4C5-5744D4A4C121}" type="pres">
      <dgm:prSet presAssocID="{654D2D2B-E015-45F2-8019-38CBE4DF450D}" presName="parent_text_3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FE65D0C0-147C-45D9-B623-AEA22AC69EDB}" type="pres">
      <dgm:prSet presAssocID="{654D2D2B-E015-45F2-8019-38CBE4DF450D}" presName="accent_2" presStyleLbl="alignNode1" presStyleIdx="4" presStyleCnt="6"/>
      <dgm:spPr/>
    </dgm:pt>
    <dgm:pt modelId="{CD2E30C4-EB00-4425-889F-667F0A12D7AC}" type="pres">
      <dgm:prSet presAssocID="{654D2D2B-E015-45F2-8019-38CBE4DF450D}" presName="accent_3" presStyleLbl="alignNode1" presStyleIdx="5" presStyleCnt="6"/>
      <dgm:spPr/>
    </dgm:pt>
    <dgm:pt modelId="{349C5468-9C2A-4298-8596-B5D9E6041C8A}" type="pres">
      <dgm:prSet presAssocID="{A8CDB675-0AF6-437C-84D8-16E57A04E672}" presName="image_3" presStyleCnt="0"/>
      <dgm:spPr/>
    </dgm:pt>
    <dgm:pt modelId="{B87124D3-9C87-44CF-8E43-AA607B5E7509}" type="pres">
      <dgm:prSet presAssocID="{A8CDB675-0AF6-437C-84D8-16E57A04E672}" presName="imageRepeatNode" presStyleLbl="fgImgPlace1" presStyleIdx="2" presStyleCnt="3"/>
      <dgm:spPr/>
    </dgm:pt>
  </dgm:ptLst>
  <dgm:cxnLst>
    <dgm:cxn modelId="{2C4AF301-5CB6-4585-9C75-162EA6EA404A}" type="presOf" srcId="{6E8F1619-4F07-4132-99E4-EBC449238460}" destId="{B51CEFD9-846F-45A9-A12C-0686B54C632B}" srcOrd="0" destOrd="0" presId="urn:microsoft.com/office/officeart/2008/layout/BubblePictureList"/>
    <dgm:cxn modelId="{310DAD05-6DE9-4B86-A6C9-E628A9ED8C1C}" srcId="{6E8F1619-4F07-4132-99E4-EBC449238460}" destId="{DB7C0EF2-5DE9-4AE2-A1C3-D1D0A879A08F}" srcOrd="1" destOrd="0" parTransId="{8AD71D45-7F92-4836-8B61-C7DC90FD6AE6}" sibTransId="{8A585177-379F-41E0-82B9-7C3DBACC49E9}"/>
    <dgm:cxn modelId="{B734DE18-5D73-498F-92A8-EC17555B8E00}" type="presOf" srcId="{A8CDB675-0AF6-437C-84D8-16E57A04E672}" destId="{B87124D3-9C87-44CF-8E43-AA607B5E7509}" srcOrd="0" destOrd="0" presId="urn:microsoft.com/office/officeart/2008/layout/BubblePictureList"/>
    <dgm:cxn modelId="{863E2A77-7F6A-4D3C-B6D8-B4C37E9B2CEC}" type="presOf" srcId="{D80650E0-F928-4B61-BDFF-AE75D0ADC31D}" destId="{0ABF8024-1C7A-4DA4-A9F0-5B5244DF5FC6}" srcOrd="0" destOrd="0" presId="urn:microsoft.com/office/officeart/2008/layout/BubblePictureList"/>
    <dgm:cxn modelId="{3F2A1C87-223F-4030-B674-803A805E9C1F}" srcId="{6E8F1619-4F07-4132-99E4-EBC449238460}" destId="{654D2D2B-E015-45F2-8019-38CBE4DF450D}" srcOrd="2" destOrd="0" parTransId="{47F3C954-49E5-4CD0-B211-E28BECF63BEE}" sibTransId="{A8CDB675-0AF6-437C-84D8-16E57A04E672}"/>
    <dgm:cxn modelId="{E490599A-BB49-4C99-BC61-384BD06E9154}" type="presOf" srcId="{654D2D2B-E015-45F2-8019-38CBE4DF450D}" destId="{4EBC1804-EEC9-492A-A4C5-5744D4A4C121}" srcOrd="0" destOrd="0" presId="urn:microsoft.com/office/officeart/2008/layout/BubblePictureList"/>
    <dgm:cxn modelId="{A7527BAA-C22E-44E1-AB85-51A438DDC598}" type="presOf" srcId="{DB7C0EF2-5DE9-4AE2-A1C3-D1D0A879A08F}" destId="{B5EEFBE7-CB81-4230-B064-EA378136E1D6}" srcOrd="0" destOrd="0" presId="urn:microsoft.com/office/officeart/2008/layout/BubblePictureList"/>
    <dgm:cxn modelId="{863E24AE-D394-40C2-9416-A05790FCA9B3}" srcId="{6E8F1619-4F07-4132-99E4-EBC449238460}" destId="{D80650E0-F928-4B61-BDFF-AE75D0ADC31D}" srcOrd="0" destOrd="0" parTransId="{15E2D06A-8252-4C33-AB35-686A62BF1882}" sibTransId="{03317CF2-7D1A-4240-9BE0-5BC91A3AB8DA}"/>
    <dgm:cxn modelId="{B4845DCF-552C-44EB-BDE3-7E57439CDB58}" type="presOf" srcId="{03317CF2-7D1A-4240-9BE0-5BC91A3AB8DA}" destId="{C458F947-5EB3-41FD-933C-4B9E51025489}" srcOrd="0" destOrd="0" presId="urn:microsoft.com/office/officeart/2008/layout/BubblePictureList"/>
    <dgm:cxn modelId="{5AEC87EF-6E0C-411E-8366-CAE561D08EEB}" type="presOf" srcId="{8A585177-379F-41E0-82B9-7C3DBACC49E9}" destId="{540F3DD8-2A63-461A-8CDA-5857BC497A96}" srcOrd="0" destOrd="0" presId="urn:microsoft.com/office/officeart/2008/layout/BubblePictureList"/>
    <dgm:cxn modelId="{4C4C49E9-8B81-4F24-9BF4-5316F99182DF}" type="presParOf" srcId="{B51CEFD9-846F-45A9-A12C-0686B54C632B}" destId="{0ABF8024-1C7A-4DA4-A9F0-5B5244DF5FC6}" srcOrd="0" destOrd="0" presId="urn:microsoft.com/office/officeart/2008/layout/BubblePictureList"/>
    <dgm:cxn modelId="{C629BABF-968D-4BB6-AE72-3F72F7708FD2}" type="presParOf" srcId="{B51CEFD9-846F-45A9-A12C-0686B54C632B}" destId="{537AE71F-C87A-4B6A-B744-679E5EBF8DE5}" srcOrd="1" destOrd="0" presId="urn:microsoft.com/office/officeart/2008/layout/BubblePictureList"/>
    <dgm:cxn modelId="{18417927-23F3-4F7B-BFCD-55F7CE7ECE71}" type="presParOf" srcId="{537AE71F-C87A-4B6A-B744-679E5EBF8DE5}" destId="{D99ABD87-1F40-4327-A35B-C4A40973EB2D}" srcOrd="0" destOrd="0" presId="urn:microsoft.com/office/officeart/2008/layout/BubblePictureList"/>
    <dgm:cxn modelId="{86BBD7E3-DC86-470E-A593-5A2E975E55F9}" type="presParOf" srcId="{B51CEFD9-846F-45A9-A12C-0686B54C632B}" destId="{47FF080B-B087-4355-A653-C87FF0CBF084}" srcOrd="2" destOrd="0" presId="urn:microsoft.com/office/officeart/2008/layout/BubblePictureList"/>
    <dgm:cxn modelId="{BB9C3656-0DF3-44B1-AA4F-78FF8B69E9F3}" type="presParOf" srcId="{B51CEFD9-846F-45A9-A12C-0686B54C632B}" destId="{0D0A1DFD-40E6-408D-836A-58577C86ACC2}" srcOrd="3" destOrd="0" presId="urn:microsoft.com/office/officeart/2008/layout/BubblePictureList"/>
    <dgm:cxn modelId="{30562C32-69E2-4BDF-9761-8045E90D4395}" type="presParOf" srcId="{0D0A1DFD-40E6-408D-836A-58577C86ACC2}" destId="{C458F947-5EB3-41FD-933C-4B9E51025489}" srcOrd="0" destOrd="0" presId="urn:microsoft.com/office/officeart/2008/layout/BubblePictureList"/>
    <dgm:cxn modelId="{8A74E2A2-1152-48B3-8048-75F27365B5DC}" type="presParOf" srcId="{B51CEFD9-846F-45A9-A12C-0686B54C632B}" destId="{B5EEFBE7-CB81-4230-B064-EA378136E1D6}" srcOrd="4" destOrd="0" presId="urn:microsoft.com/office/officeart/2008/layout/BubblePictureList"/>
    <dgm:cxn modelId="{ABF7C274-C336-41C1-8909-BEED01F1914F}" type="presParOf" srcId="{B51CEFD9-846F-45A9-A12C-0686B54C632B}" destId="{7E35F179-1DC2-4B9E-9896-A065B58DA752}" srcOrd="5" destOrd="0" presId="urn:microsoft.com/office/officeart/2008/layout/BubblePictureList"/>
    <dgm:cxn modelId="{A510422E-6D0C-470A-B08C-900D69B8EB64}" type="presParOf" srcId="{7E35F179-1DC2-4B9E-9896-A065B58DA752}" destId="{6F42AD71-1C86-4C9C-BA1A-F2D7648D16D7}" srcOrd="0" destOrd="0" presId="urn:microsoft.com/office/officeart/2008/layout/BubblePictureList"/>
    <dgm:cxn modelId="{EB37CC99-25AE-4D8F-A4F0-FE50C9F8A49C}" type="presParOf" srcId="{B51CEFD9-846F-45A9-A12C-0686B54C632B}" destId="{552578EC-C2D7-4D9B-BC76-73048554B87D}" srcOrd="6" destOrd="0" presId="urn:microsoft.com/office/officeart/2008/layout/BubblePictureList"/>
    <dgm:cxn modelId="{556546CF-94EB-4264-B6A0-E57B7F6CB450}" type="presParOf" srcId="{552578EC-C2D7-4D9B-BC76-73048554B87D}" destId="{540F3DD8-2A63-461A-8CDA-5857BC497A96}" srcOrd="0" destOrd="0" presId="urn:microsoft.com/office/officeart/2008/layout/BubblePictureList"/>
    <dgm:cxn modelId="{3B9A265B-E0F6-4BE6-A15F-8A48E20DB77E}" type="presParOf" srcId="{B51CEFD9-846F-45A9-A12C-0686B54C632B}" destId="{99D21ED5-82F2-4EDB-8C45-37F65DAB2050}" srcOrd="7" destOrd="0" presId="urn:microsoft.com/office/officeart/2008/layout/BubblePictureList"/>
    <dgm:cxn modelId="{91925A0A-1BDB-493A-919B-62553C8BE35A}" type="presParOf" srcId="{99D21ED5-82F2-4EDB-8C45-37F65DAB2050}" destId="{49C618A6-FF68-4AED-94AC-84D1A406AD39}" srcOrd="0" destOrd="0" presId="urn:microsoft.com/office/officeart/2008/layout/BubblePictureList"/>
    <dgm:cxn modelId="{1B8D931A-73AF-400C-8E02-35220A71AE50}" type="presParOf" srcId="{B51CEFD9-846F-45A9-A12C-0686B54C632B}" destId="{4EBC1804-EEC9-492A-A4C5-5744D4A4C121}" srcOrd="8" destOrd="0" presId="urn:microsoft.com/office/officeart/2008/layout/BubblePictureList"/>
    <dgm:cxn modelId="{E1CCEF04-4B5F-41B2-8E10-B13BEDF795A8}" type="presParOf" srcId="{B51CEFD9-846F-45A9-A12C-0686B54C632B}" destId="{FE65D0C0-147C-45D9-B623-AEA22AC69EDB}" srcOrd="9" destOrd="0" presId="urn:microsoft.com/office/officeart/2008/layout/BubblePictureList"/>
    <dgm:cxn modelId="{5E8EDAFD-46EF-4B6F-BAB8-B3B2EF29FB15}" type="presParOf" srcId="{B51CEFD9-846F-45A9-A12C-0686B54C632B}" destId="{CD2E30C4-EB00-4425-889F-667F0A12D7AC}" srcOrd="10" destOrd="0" presId="urn:microsoft.com/office/officeart/2008/layout/BubblePictureList"/>
    <dgm:cxn modelId="{F798BD72-CD20-4700-B5A4-AF8527568F36}" type="presParOf" srcId="{B51CEFD9-846F-45A9-A12C-0686B54C632B}" destId="{349C5468-9C2A-4298-8596-B5D9E6041C8A}" srcOrd="11" destOrd="0" presId="urn:microsoft.com/office/officeart/2008/layout/BubblePictureList"/>
    <dgm:cxn modelId="{F8EC292C-E3CB-4100-B62B-D99FF0130BC7}" type="presParOf" srcId="{349C5468-9C2A-4298-8596-B5D9E6041C8A}" destId="{B87124D3-9C87-44CF-8E43-AA607B5E7509}" srcOrd="0" destOrd="0" presId="urn:microsoft.com/office/officeart/2008/layout/BubblePicture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98EB685-61B2-4714-83F6-E57843322F01}" type="doc">
      <dgm:prSet loTypeId="urn:microsoft.com/office/officeart/2005/8/layout/venn2" loCatId="relationship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IN"/>
        </a:p>
      </dgm:t>
    </dgm:pt>
    <dgm:pt modelId="{684416EA-8AA9-40C5-BA74-20E0099A4086}">
      <dgm:prSet phldrT="[Text]" phldr="0" custT="1"/>
      <dgm:spPr/>
      <dgm:t>
        <a:bodyPr/>
        <a:lstStyle/>
        <a:p>
          <a:pPr marL="0" algn="ctr"/>
          <a:r>
            <a:rPr lang="en-IN" sz="1400" b="1" dirty="0">
              <a:solidFill>
                <a:schemeClr val="bg1"/>
              </a:solidFill>
              <a:latin typeface="+mj-lt"/>
            </a:rPr>
            <a:t>Crude Oil</a:t>
          </a:r>
          <a:br>
            <a:rPr lang="en-IN" sz="1400" dirty="0">
              <a:solidFill>
                <a:schemeClr val="bg1"/>
              </a:solidFill>
              <a:latin typeface="+mj-lt"/>
            </a:rPr>
          </a:br>
          <a:r>
            <a:rPr lang="en-IN" sz="1400" dirty="0">
              <a:solidFill>
                <a:schemeClr val="bg1"/>
              </a:solidFill>
              <a:latin typeface="+mj-lt"/>
            </a:rPr>
            <a:t>Market Value (USD) ~$2.6 T</a:t>
          </a:r>
          <a:br>
            <a:rPr lang="en-IN" sz="1400" dirty="0">
              <a:solidFill>
                <a:schemeClr val="bg1"/>
              </a:solidFill>
              <a:latin typeface="+mj-lt"/>
            </a:rPr>
          </a:br>
          <a:r>
            <a:rPr lang="en-IN" sz="1400" dirty="0">
              <a:solidFill>
                <a:schemeClr val="bg1"/>
              </a:solidFill>
              <a:latin typeface="+mj-lt"/>
            </a:rPr>
            <a:t>Volume ~5,200 Mt/y</a:t>
          </a:r>
        </a:p>
      </dgm:t>
    </dgm:pt>
    <dgm:pt modelId="{451FC6EA-DC1D-4AD2-8B1C-27CF1624965C}" type="parTrans" cxnId="{7372A883-123C-490F-A0A9-432B8275E768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98D09B80-2470-4D8D-8FBA-D6AA9BF949B8}" type="sibTrans" cxnId="{7372A883-123C-490F-A0A9-432B8275E768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4142F911-DFCA-4694-988B-B95CA26C89CB}">
      <dgm:prSet phldrT="[Text]" phldr="0" custT="1"/>
      <dgm:spPr/>
      <dgm:t>
        <a:bodyPr/>
        <a:lstStyle/>
        <a:p>
          <a:r>
            <a:rPr lang="en-IN" sz="1400" b="1" dirty="0">
              <a:solidFill>
                <a:schemeClr val="tx1"/>
              </a:solidFill>
              <a:latin typeface="+mj-lt"/>
            </a:rPr>
            <a:t>Naphtha</a:t>
          </a:r>
          <a:br>
            <a:rPr lang="en-IN" sz="1400" dirty="0">
              <a:solidFill>
                <a:schemeClr val="tx1"/>
              </a:solidFill>
              <a:latin typeface="+mj-lt"/>
            </a:rPr>
          </a:br>
          <a:r>
            <a:rPr lang="en-IN" sz="1400" dirty="0">
              <a:solidFill>
                <a:schemeClr val="tx1"/>
              </a:solidFill>
              <a:latin typeface="+mj-lt"/>
            </a:rPr>
            <a:t>Market Value (USD) ~$211 Billion Volume ~500 Mt/y </a:t>
          </a:r>
          <a:br>
            <a:rPr lang="en-IN" sz="1400" dirty="0">
              <a:solidFill>
                <a:schemeClr val="tx1"/>
              </a:solidFill>
              <a:latin typeface="+mj-lt"/>
            </a:rPr>
          </a:br>
          <a:r>
            <a:rPr lang="en-IN" sz="1400" dirty="0">
              <a:solidFill>
                <a:schemeClr val="tx1"/>
              </a:solidFill>
              <a:latin typeface="+mj-lt"/>
            </a:rPr>
            <a:t>Growth ~ 4.4%</a:t>
          </a:r>
        </a:p>
      </dgm:t>
    </dgm:pt>
    <dgm:pt modelId="{A2EA2563-EEA7-4CA2-A7A8-A5EAA4E89195}" type="parTrans" cxnId="{08D9FA62-5E38-43BA-8479-C3C75C86B446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84FA5C72-203D-473F-8CF2-7052C0B5B3DA}" type="sibTrans" cxnId="{08D9FA62-5E38-43BA-8479-C3C75C86B446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4DECC8F6-5335-4389-8BF6-F3184A841DC0}">
      <dgm:prSet phldrT="[Text]" phldr="0" custT="1"/>
      <dgm:spPr/>
      <dgm:t>
        <a:bodyPr/>
        <a:lstStyle/>
        <a:p>
          <a:pPr marL="0" indent="0"/>
          <a:r>
            <a:rPr lang="en-US" sz="1400" b="1" dirty="0">
              <a:solidFill>
                <a:schemeClr val="tx1"/>
              </a:solidFill>
              <a:latin typeface="+mj-lt"/>
            </a:rPr>
            <a:t>Petrol</a:t>
          </a:r>
          <a:r>
            <a:rPr lang="en-US" sz="1400" dirty="0">
              <a:solidFill>
                <a:schemeClr val="tx1"/>
              </a:solidFill>
              <a:latin typeface="+mj-lt"/>
            </a:rPr>
            <a:t> </a:t>
          </a:r>
          <a:br>
            <a:rPr lang="en-US" sz="1400" dirty="0">
              <a:solidFill>
                <a:schemeClr val="tx1"/>
              </a:solidFill>
              <a:latin typeface="+mj-lt"/>
            </a:rPr>
          </a:br>
          <a:r>
            <a:rPr lang="en-US" sz="1400" dirty="0">
              <a:solidFill>
                <a:schemeClr val="tx1"/>
              </a:solidFill>
              <a:latin typeface="+mj-lt"/>
            </a:rPr>
            <a:t>Market Size (USD) ~ $129.6 B</a:t>
          </a:r>
          <a:br>
            <a:rPr lang="en-US" sz="1400" dirty="0">
              <a:solidFill>
                <a:schemeClr val="tx1"/>
              </a:solidFill>
              <a:latin typeface="+mj-lt"/>
            </a:rPr>
          </a:br>
          <a:r>
            <a:rPr lang="en-US" sz="1400" dirty="0">
              <a:solidFill>
                <a:schemeClr val="tx1"/>
              </a:solidFill>
              <a:latin typeface="+mj-lt"/>
            </a:rPr>
            <a:t>Volume - </a:t>
          </a:r>
          <a:r>
            <a:rPr lang="en-IN" sz="1400" dirty="0">
              <a:solidFill>
                <a:schemeClr val="tx1"/>
              </a:solidFill>
              <a:latin typeface="+mj-lt"/>
            </a:rPr>
            <a:t>5,013.4(MMT)</a:t>
          </a:r>
        </a:p>
      </dgm:t>
    </dgm:pt>
    <dgm:pt modelId="{37B9BA10-FC3A-4628-BC2C-3F73C0D65BEF}" type="parTrans" cxnId="{FA3932AF-5A1E-451D-9093-C8917F58726B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1471CB21-C582-49C3-9F14-B85BBA6268C3}" type="sibTrans" cxnId="{FA3932AF-5A1E-451D-9093-C8917F58726B}">
      <dgm:prSet/>
      <dgm:spPr/>
      <dgm:t>
        <a:bodyPr/>
        <a:lstStyle/>
        <a:p>
          <a:endParaRPr lang="en-IN" sz="1400">
            <a:latin typeface="+mj-lt"/>
          </a:endParaRPr>
        </a:p>
      </dgm:t>
    </dgm:pt>
    <dgm:pt modelId="{FF28C1C0-9D23-4F9C-8353-400D14BBAA97}" type="pres">
      <dgm:prSet presAssocID="{E98EB685-61B2-4714-83F6-E57843322F01}" presName="Name0" presStyleCnt="0">
        <dgm:presLayoutVars>
          <dgm:chMax val="7"/>
          <dgm:resizeHandles val="exact"/>
        </dgm:presLayoutVars>
      </dgm:prSet>
      <dgm:spPr/>
    </dgm:pt>
    <dgm:pt modelId="{447468F4-D200-4925-9C65-A13010C6CD75}" type="pres">
      <dgm:prSet presAssocID="{E98EB685-61B2-4714-83F6-E57843322F01}" presName="comp1" presStyleCnt="0"/>
      <dgm:spPr/>
    </dgm:pt>
    <dgm:pt modelId="{2682520A-C69F-4012-B242-1F0954801336}" type="pres">
      <dgm:prSet presAssocID="{E98EB685-61B2-4714-83F6-E57843322F01}" presName="circle1" presStyleLbl="node1" presStyleIdx="0" presStyleCnt="3"/>
      <dgm:spPr/>
    </dgm:pt>
    <dgm:pt modelId="{54C14A06-31F7-412E-AEFC-F68CB110D266}" type="pres">
      <dgm:prSet presAssocID="{E98EB685-61B2-4714-83F6-E57843322F01}" presName="c1text" presStyleLbl="node1" presStyleIdx="0" presStyleCnt="3">
        <dgm:presLayoutVars>
          <dgm:bulletEnabled val="1"/>
        </dgm:presLayoutVars>
      </dgm:prSet>
      <dgm:spPr/>
    </dgm:pt>
    <dgm:pt modelId="{01FE59B9-37CF-4BBE-BFE1-FDD286C2B0B4}" type="pres">
      <dgm:prSet presAssocID="{E98EB685-61B2-4714-83F6-E57843322F01}" presName="comp2" presStyleCnt="0"/>
      <dgm:spPr/>
    </dgm:pt>
    <dgm:pt modelId="{19767DBC-D0C0-4589-A98C-D823C4F13613}" type="pres">
      <dgm:prSet presAssocID="{E98EB685-61B2-4714-83F6-E57843322F01}" presName="circle2" presStyleLbl="node1" presStyleIdx="1" presStyleCnt="3" custScaleX="102712" custScaleY="106292" custLinFactNeighborX="-787" custLinFactNeighborY="4454"/>
      <dgm:spPr/>
    </dgm:pt>
    <dgm:pt modelId="{B54FF722-663E-454B-9E52-B7E1B3255529}" type="pres">
      <dgm:prSet presAssocID="{E98EB685-61B2-4714-83F6-E57843322F01}" presName="c2text" presStyleLbl="node1" presStyleIdx="1" presStyleCnt="3">
        <dgm:presLayoutVars>
          <dgm:bulletEnabled val="1"/>
        </dgm:presLayoutVars>
      </dgm:prSet>
      <dgm:spPr/>
    </dgm:pt>
    <dgm:pt modelId="{17C11585-DA60-476D-BDF0-0C23A8114B5A}" type="pres">
      <dgm:prSet presAssocID="{E98EB685-61B2-4714-83F6-E57843322F01}" presName="comp3" presStyleCnt="0"/>
      <dgm:spPr/>
    </dgm:pt>
    <dgm:pt modelId="{A4F6241C-F2B7-42DD-B4CF-36A6F16C71C8}" type="pres">
      <dgm:prSet presAssocID="{E98EB685-61B2-4714-83F6-E57843322F01}" presName="circle3" presStyleLbl="node1" presStyleIdx="2" presStyleCnt="3" custScaleX="116258" custScaleY="115798" custLinFactNeighborX="-1181" custLinFactNeighborY="25000"/>
      <dgm:spPr/>
    </dgm:pt>
    <dgm:pt modelId="{BF073A79-99BE-4D27-95D9-9DA354E34D0A}" type="pres">
      <dgm:prSet presAssocID="{E98EB685-61B2-4714-83F6-E57843322F01}" presName="c3text" presStyleLbl="node1" presStyleIdx="2" presStyleCnt="3">
        <dgm:presLayoutVars>
          <dgm:bulletEnabled val="1"/>
        </dgm:presLayoutVars>
      </dgm:prSet>
      <dgm:spPr/>
    </dgm:pt>
  </dgm:ptLst>
  <dgm:cxnLst>
    <dgm:cxn modelId="{80451914-457D-4FDB-8E20-2C7484AC6525}" type="presOf" srcId="{4DECC8F6-5335-4389-8BF6-F3184A841DC0}" destId="{19767DBC-D0C0-4589-A98C-D823C4F13613}" srcOrd="0" destOrd="0" presId="urn:microsoft.com/office/officeart/2005/8/layout/venn2"/>
    <dgm:cxn modelId="{08D9FA62-5E38-43BA-8479-C3C75C86B446}" srcId="{E98EB685-61B2-4714-83F6-E57843322F01}" destId="{4142F911-DFCA-4694-988B-B95CA26C89CB}" srcOrd="2" destOrd="0" parTransId="{A2EA2563-EEA7-4CA2-A7A8-A5EAA4E89195}" sibTransId="{84FA5C72-203D-473F-8CF2-7052C0B5B3DA}"/>
    <dgm:cxn modelId="{6E6D1F65-B2BB-46C1-8232-727DB788881F}" type="presOf" srcId="{4142F911-DFCA-4694-988B-B95CA26C89CB}" destId="{BF073A79-99BE-4D27-95D9-9DA354E34D0A}" srcOrd="1" destOrd="0" presId="urn:microsoft.com/office/officeart/2005/8/layout/venn2"/>
    <dgm:cxn modelId="{7797B06C-AE66-4B1A-9ABA-0D1099013DCB}" type="presOf" srcId="{684416EA-8AA9-40C5-BA74-20E0099A4086}" destId="{54C14A06-31F7-412E-AEFC-F68CB110D266}" srcOrd="1" destOrd="0" presId="urn:microsoft.com/office/officeart/2005/8/layout/venn2"/>
    <dgm:cxn modelId="{F8A77277-91B3-4445-B594-F09477BA0B10}" type="presOf" srcId="{684416EA-8AA9-40C5-BA74-20E0099A4086}" destId="{2682520A-C69F-4012-B242-1F0954801336}" srcOrd="0" destOrd="0" presId="urn:microsoft.com/office/officeart/2005/8/layout/venn2"/>
    <dgm:cxn modelId="{7372A883-123C-490F-A0A9-432B8275E768}" srcId="{E98EB685-61B2-4714-83F6-E57843322F01}" destId="{684416EA-8AA9-40C5-BA74-20E0099A4086}" srcOrd="0" destOrd="0" parTransId="{451FC6EA-DC1D-4AD2-8B1C-27CF1624965C}" sibTransId="{98D09B80-2470-4D8D-8FBA-D6AA9BF949B8}"/>
    <dgm:cxn modelId="{C6AC68A0-E0A7-42C6-B26C-1ECA15D22D44}" type="presOf" srcId="{4142F911-DFCA-4694-988B-B95CA26C89CB}" destId="{A4F6241C-F2B7-42DD-B4CF-36A6F16C71C8}" srcOrd="0" destOrd="0" presId="urn:microsoft.com/office/officeart/2005/8/layout/venn2"/>
    <dgm:cxn modelId="{FA3932AF-5A1E-451D-9093-C8917F58726B}" srcId="{E98EB685-61B2-4714-83F6-E57843322F01}" destId="{4DECC8F6-5335-4389-8BF6-F3184A841DC0}" srcOrd="1" destOrd="0" parTransId="{37B9BA10-FC3A-4628-BC2C-3F73C0D65BEF}" sibTransId="{1471CB21-C582-49C3-9F14-B85BBA6268C3}"/>
    <dgm:cxn modelId="{BE4059DC-AEDC-43E4-9847-5DD793C8380F}" type="presOf" srcId="{E98EB685-61B2-4714-83F6-E57843322F01}" destId="{FF28C1C0-9D23-4F9C-8353-400D14BBAA97}" srcOrd="0" destOrd="0" presId="urn:microsoft.com/office/officeart/2005/8/layout/venn2"/>
    <dgm:cxn modelId="{90EF04F1-F23B-4BE7-AC4D-D5AF585F6D5B}" type="presOf" srcId="{4DECC8F6-5335-4389-8BF6-F3184A841DC0}" destId="{B54FF722-663E-454B-9E52-B7E1B3255529}" srcOrd="1" destOrd="0" presId="urn:microsoft.com/office/officeart/2005/8/layout/venn2"/>
    <dgm:cxn modelId="{A7A563A6-5E12-40A2-A8DD-A186338C4041}" type="presParOf" srcId="{FF28C1C0-9D23-4F9C-8353-400D14BBAA97}" destId="{447468F4-D200-4925-9C65-A13010C6CD75}" srcOrd="0" destOrd="0" presId="urn:microsoft.com/office/officeart/2005/8/layout/venn2"/>
    <dgm:cxn modelId="{6BD5AF92-1B11-4F19-BC7E-7AF2C9F25E0D}" type="presParOf" srcId="{447468F4-D200-4925-9C65-A13010C6CD75}" destId="{2682520A-C69F-4012-B242-1F0954801336}" srcOrd="0" destOrd="0" presId="urn:microsoft.com/office/officeart/2005/8/layout/venn2"/>
    <dgm:cxn modelId="{374E3272-A70A-4BE4-9810-EF8DFB7468AA}" type="presParOf" srcId="{447468F4-D200-4925-9C65-A13010C6CD75}" destId="{54C14A06-31F7-412E-AEFC-F68CB110D266}" srcOrd="1" destOrd="0" presId="urn:microsoft.com/office/officeart/2005/8/layout/venn2"/>
    <dgm:cxn modelId="{FA400EC2-34A5-4D54-953B-9E9986E8FBE2}" type="presParOf" srcId="{FF28C1C0-9D23-4F9C-8353-400D14BBAA97}" destId="{01FE59B9-37CF-4BBE-BFE1-FDD286C2B0B4}" srcOrd="1" destOrd="0" presId="urn:microsoft.com/office/officeart/2005/8/layout/venn2"/>
    <dgm:cxn modelId="{FF3C2E33-DCA3-445B-8481-C3FF7DD0F39F}" type="presParOf" srcId="{01FE59B9-37CF-4BBE-BFE1-FDD286C2B0B4}" destId="{19767DBC-D0C0-4589-A98C-D823C4F13613}" srcOrd="0" destOrd="0" presId="urn:microsoft.com/office/officeart/2005/8/layout/venn2"/>
    <dgm:cxn modelId="{7EF01B70-74FA-4C0F-AC6E-D0A128ECA32D}" type="presParOf" srcId="{01FE59B9-37CF-4BBE-BFE1-FDD286C2B0B4}" destId="{B54FF722-663E-454B-9E52-B7E1B3255529}" srcOrd="1" destOrd="0" presId="urn:microsoft.com/office/officeart/2005/8/layout/venn2"/>
    <dgm:cxn modelId="{B55DFC8E-0225-40A5-9582-89370588ADFF}" type="presParOf" srcId="{FF28C1C0-9D23-4F9C-8353-400D14BBAA97}" destId="{17C11585-DA60-476D-BDF0-0C23A8114B5A}" srcOrd="2" destOrd="0" presId="urn:microsoft.com/office/officeart/2005/8/layout/venn2"/>
    <dgm:cxn modelId="{3DA593C2-0901-41E7-BA1A-FA173882F672}" type="presParOf" srcId="{17C11585-DA60-476D-BDF0-0C23A8114B5A}" destId="{A4F6241C-F2B7-42DD-B4CF-36A6F16C71C8}" srcOrd="0" destOrd="0" presId="urn:microsoft.com/office/officeart/2005/8/layout/venn2"/>
    <dgm:cxn modelId="{055690EB-BF82-4FF6-ABA0-3A1AB00D4337}" type="presParOf" srcId="{17C11585-DA60-476D-BDF0-0C23A8114B5A}" destId="{BF073A79-99BE-4D27-95D9-9DA354E34D0A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05362EA-7678-41D5-9067-BCB980D4F916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0"/>
      <dgm:spPr/>
    </dgm:pt>
    <dgm:pt modelId="{7E26D5D2-3E45-40AA-97C0-C0DA947BC8A2}" type="pres">
      <dgm:prSet presAssocID="{405362EA-7678-41D5-9067-BCB980D4F916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9E82AC1B-BE4A-4BBC-A5FD-2633BB67B2AD}" type="presOf" srcId="{405362EA-7678-41D5-9067-BCB980D4F916}" destId="{7E26D5D2-3E45-40AA-97C0-C0DA947BC8A2}" srcOrd="0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4C3CB7E-2650-46FB-8DD8-02F90DAFBB23}" type="doc">
      <dgm:prSet loTypeId="urn:microsoft.com/office/officeart/2011/layout/RadialPictureList" loCatId="picture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IN"/>
        </a:p>
      </dgm:t>
    </dgm:pt>
    <dgm:pt modelId="{DF20CE0E-8107-4083-8A84-D50ED13123BC}">
      <dgm:prSet phldrT="[Text]" phldr="0"/>
      <dgm:spPr>
        <a:blipFill dpi="0" rotWithShape="0">
          <a:blip xmlns:r="http://schemas.openxmlformats.org/officeDocument/2006/relationships" r:embed="rId1"/>
          <a:srcRect/>
          <a:stretch>
            <a:fillRect l="-811" t="-14703" r="-94598" b="-25949"/>
          </a:stretch>
        </a:blipFill>
      </dgm:spPr>
      <dgm:t>
        <a:bodyPr/>
        <a:lstStyle/>
        <a:p>
          <a:endParaRPr lang="en-IN" b="1" dirty="0">
            <a:solidFill>
              <a:schemeClr val="accent6"/>
            </a:solidFill>
          </a:endParaRPr>
        </a:p>
      </dgm:t>
    </dgm:pt>
    <dgm:pt modelId="{BAAE412D-9CA3-4C40-A9D8-3FB32829A7D8}" type="parTrans" cxnId="{105D7504-32B9-419D-A478-F5E13B53CA0C}">
      <dgm:prSet/>
      <dgm:spPr/>
      <dgm:t>
        <a:bodyPr/>
        <a:lstStyle/>
        <a:p>
          <a:endParaRPr lang="en-IN"/>
        </a:p>
      </dgm:t>
    </dgm:pt>
    <dgm:pt modelId="{601F2175-44A9-400E-9CBE-4BAFA3AC8406}" type="sibTrans" cxnId="{105D7504-32B9-419D-A478-F5E13B53CA0C}">
      <dgm:prSet/>
      <dgm:spPr/>
      <dgm:t>
        <a:bodyPr/>
        <a:lstStyle/>
        <a:p>
          <a:endParaRPr lang="en-IN"/>
        </a:p>
      </dgm:t>
    </dgm:pt>
    <dgm:pt modelId="{58186550-B28B-4202-A532-9E73EA0C2687}">
      <dgm:prSet phldrT="[Text]" phldr="0" custT="1"/>
      <dgm:spPr/>
      <dgm:t>
        <a:bodyPr/>
        <a:lstStyle/>
        <a:p>
          <a:r>
            <a:rPr lang="en-IN" sz="1800" dirty="0"/>
            <a:t>Financially Viable</a:t>
          </a:r>
        </a:p>
      </dgm:t>
    </dgm:pt>
    <dgm:pt modelId="{DAB9791B-6F8F-4571-920C-FE07A3495F5A}" type="parTrans" cxnId="{FAB36E1A-584B-4150-8109-A2F901F33FA5}">
      <dgm:prSet/>
      <dgm:spPr/>
      <dgm:t>
        <a:bodyPr/>
        <a:lstStyle/>
        <a:p>
          <a:endParaRPr lang="en-IN"/>
        </a:p>
      </dgm:t>
    </dgm:pt>
    <dgm:pt modelId="{4CB6E736-AE95-466C-834A-376770651CCF}" type="sibTrans" cxnId="{FAB36E1A-584B-4150-8109-A2F901F33FA5}">
      <dgm:prSet/>
      <dgm:spPr/>
      <dgm:t>
        <a:bodyPr/>
        <a:lstStyle/>
        <a:p>
          <a:endParaRPr lang="en-IN"/>
        </a:p>
      </dgm:t>
    </dgm:pt>
    <dgm:pt modelId="{DA312A25-DDE8-4A4A-A6FF-4A3247D3723D}">
      <dgm:prSet phldrT="[Text]" phldr="0" custT="1"/>
      <dgm:spPr/>
      <dgm:t>
        <a:bodyPr/>
        <a:lstStyle/>
        <a:p>
          <a:r>
            <a:rPr lang="en-IN" sz="1800" dirty="0"/>
            <a:t>Eco friendly </a:t>
          </a:r>
          <a:r>
            <a:rPr lang="en-IN" sz="1800" dirty="0" err="1"/>
            <a:t>CoX</a:t>
          </a:r>
          <a:r>
            <a:rPr lang="en-IN" sz="1800" dirty="0"/>
            <a:t>, </a:t>
          </a:r>
          <a:r>
            <a:rPr lang="en-IN" sz="1800" dirty="0" err="1"/>
            <a:t>NoX</a:t>
          </a:r>
          <a:r>
            <a:rPr lang="en-IN" sz="1800" dirty="0"/>
            <a:t>, </a:t>
          </a:r>
          <a:r>
            <a:rPr lang="en-IN" sz="1800" dirty="0" err="1"/>
            <a:t>MoX</a:t>
          </a:r>
          <a:r>
            <a:rPr lang="en-IN" sz="1800" dirty="0"/>
            <a:t> free hance non polluting</a:t>
          </a:r>
        </a:p>
      </dgm:t>
    </dgm:pt>
    <dgm:pt modelId="{A7EA34D9-2CA2-4633-BA46-08405E56A882}" type="parTrans" cxnId="{C96E15B5-9071-46C7-B74E-93C2C3C7ABAA}">
      <dgm:prSet/>
      <dgm:spPr/>
      <dgm:t>
        <a:bodyPr/>
        <a:lstStyle/>
        <a:p>
          <a:endParaRPr lang="en-IN"/>
        </a:p>
      </dgm:t>
    </dgm:pt>
    <dgm:pt modelId="{5FED827B-132B-4F83-B0EA-A21BD7AEC9CF}" type="sibTrans" cxnId="{C96E15B5-9071-46C7-B74E-93C2C3C7ABAA}">
      <dgm:prSet/>
      <dgm:spPr/>
      <dgm:t>
        <a:bodyPr/>
        <a:lstStyle/>
        <a:p>
          <a:endParaRPr lang="en-IN"/>
        </a:p>
      </dgm:t>
    </dgm:pt>
    <dgm:pt modelId="{40DF498F-8482-4095-B7F2-6D566D204E05}">
      <dgm:prSet phldrT="[Text]" phldr="0" custT="1"/>
      <dgm:spPr/>
      <dgm:t>
        <a:bodyPr/>
        <a:lstStyle/>
        <a:p>
          <a:r>
            <a:rPr lang="en-IN" sz="1800" dirty="0"/>
            <a:t>Can be used in existing petrol engine without modification</a:t>
          </a:r>
        </a:p>
      </dgm:t>
    </dgm:pt>
    <dgm:pt modelId="{1973F0C1-A066-4BF8-BAC5-61D80DE1CF38}" type="parTrans" cxnId="{E2A3A385-FD2F-4B97-823A-A67B92577F7D}">
      <dgm:prSet/>
      <dgm:spPr/>
      <dgm:t>
        <a:bodyPr/>
        <a:lstStyle/>
        <a:p>
          <a:endParaRPr lang="en-IN"/>
        </a:p>
      </dgm:t>
    </dgm:pt>
    <dgm:pt modelId="{1932C337-5D15-42CB-81E2-735322A54293}" type="sibTrans" cxnId="{E2A3A385-FD2F-4B97-823A-A67B92577F7D}">
      <dgm:prSet/>
      <dgm:spPr/>
      <dgm:t>
        <a:bodyPr/>
        <a:lstStyle/>
        <a:p>
          <a:endParaRPr lang="en-IN"/>
        </a:p>
      </dgm:t>
    </dgm:pt>
    <dgm:pt modelId="{9DB6ED1D-7E4D-4D50-995A-2311306F511F}" type="pres">
      <dgm:prSet presAssocID="{54C3CB7E-2650-46FB-8DD8-02F90DAFBB23}" presName="Name0" presStyleCnt="0">
        <dgm:presLayoutVars>
          <dgm:chMax val="1"/>
          <dgm:chPref val="1"/>
          <dgm:dir/>
          <dgm:resizeHandles/>
        </dgm:presLayoutVars>
      </dgm:prSet>
      <dgm:spPr/>
    </dgm:pt>
    <dgm:pt modelId="{FBA9B904-2420-4238-AA0F-19406DF2F269}" type="pres">
      <dgm:prSet presAssocID="{DF20CE0E-8107-4083-8A84-D50ED13123BC}" presName="Parent" presStyleLbl="node1" presStyleIdx="0" presStyleCnt="2" custLinFactNeighborX="4962" custLinFactNeighborY="836">
        <dgm:presLayoutVars>
          <dgm:chMax val="4"/>
          <dgm:chPref val="3"/>
        </dgm:presLayoutVars>
      </dgm:prSet>
      <dgm:spPr/>
    </dgm:pt>
    <dgm:pt modelId="{10699810-F98F-43BA-A500-557C531307E5}" type="pres">
      <dgm:prSet presAssocID="{58186550-B28B-4202-A532-9E73EA0C2687}" presName="Accent" presStyleLbl="node1" presStyleIdx="1" presStyleCnt="2"/>
      <dgm:spPr/>
    </dgm:pt>
    <dgm:pt modelId="{8EC3B5F1-69AE-4D68-BD60-059A6C879B36}" type="pres">
      <dgm:prSet presAssocID="{58186550-B28B-4202-A532-9E73EA0C2687}" presName="Image1" presStyleLbl="fgImgPlace1" presStyleIdx="0" presStyleCnt="3"/>
      <dgm:spPr>
        <a:blipFill dpi="0" rotWithShape="1">
          <a:blip xmlns:r="http://schemas.openxmlformats.org/officeDocument/2006/relationships" r:embed="rId2"/>
          <a:srcRect/>
          <a:stretch>
            <a:fillRect l="-19720" t="97" r="138" b="-1435"/>
          </a:stretch>
        </a:blipFill>
        <a:ln>
          <a:solidFill>
            <a:schemeClr val="accent6"/>
          </a:solidFill>
        </a:ln>
      </dgm:spPr>
    </dgm:pt>
    <dgm:pt modelId="{A7B7DB14-D553-4CD2-A3E1-B3FCB1B3D802}" type="pres">
      <dgm:prSet presAssocID="{58186550-B28B-4202-A532-9E73EA0C2687}" presName="Child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224F56CC-CC11-4762-8059-A78BCD9F089C}" type="pres">
      <dgm:prSet presAssocID="{DA312A25-DDE8-4A4A-A6FF-4A3247D3723D}" presName="Image2" presStyleCnt="0"/>
      <dgm:spPr/>
    </dgm:pt>
    <dgm:pt modelId="{B3220823-0927-41F6-A4C0-770813B1963B}" type="pres">
      <dgm:prSet presAssocID="{DA312A25-DDE8-4A4A-A6FF-4A3247D3723D}" presName="Image" presStyleLbl="fgImgPlace1" presStyleIdx="1" presStyleCnt="3"/>
      <dgm:spPr>
        <a:blipFill dpi="0" rotWithShape="1">
          <a:blip xmlns:r="http://schemas.openxmlformats.org/officeDocument/2006/relationships" r:embed="rId3"/>
          <a:srcRect/>
          <a:stretch>
            <a:fillRect t="-4847" b="-13153"/>
          </a:stretch>
        </a:blipFill>
        <a:ln>
          <a:solidFill>
            <a:schemeClr val="accent6"/>
          </a:solidFill>
        </a:ln>
      </dgm:spPr>
    </dgm:pt>
    <dgm:pt modelId="{5C73C527-A234-45F9-8477-9654F9D313C1}" type="pres">
      <dgm:prSet presAssocID="{DA312A25-DDE8-4A4A-A6FF-4A3247D3723D}" presName="Child2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43C7AC81-D071-43A1-9D8A-43AE324340D8}" type="pres">
      <dgm:prSet presAssocID="{40DF498F-8482-4095-B7F2-6D566D204E05}" presName="Image3" presStyleCnt="0"/>
      <dgm:spPr/>
    </dgm:pt>
    <dgm:pt modelId="{8F317746-2117-4778-8D3C-8F59F9B327B8}" type="pres">
      <dgm:prSet presAssocID="{40DF498F-8482-4095-B7F2-6D566D204E05}" presName="Image" presStyleLbl="fgImgPlace1" presStyleIdx="2" presStyleCnt="3"/>
      <dgm:spPr>
        <a:blipFill>
          <a:blip xmlns:r="http://schemas.openxmlformats.org/officeDocument/2006/relationships" r:embed="rId4"/>
          <a:srcRect/>
          <a:stretch>
            <a:fillRect l="-27000" r="-27000"/>
          </a:stretch>
        </a:blipFill>
        <a:ln>
          <a:solidFill>
            <a:schemeClr val="accent6"/>
          </a:solidFill>
        </a:ln>
      </dgm:spPr>
    </dgm:pt>
    <dgm:pt modelId="{905F38A5-BCBE-47EF-A475-D02594D21EA8}" type="pres">
      <dgm:prSet presAssocID="{40DF498F-8482-4095-B7F2-6D566D204E05}" presName="Child3" presStyleLbl="revTx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105D7504-32B9-419D-A478-F5E13B53CA0C}" srcId="{54C3CB7E-2650-46FB-8DD8-02F90DAFBB23}" destId="{DF20CE0E-8107-4083-8A84-D50ED13123BC}" srcOrd="0" destOrd="0" parTransId="{BAAE412D-9CA3-4C40-A9D8-3FB32829A7D8}" sibTransId="{601F2175-44A9-400E-9CBE-4BAFA3AC8406}"/>
    <dgm:cxn modelId="{FAB36E1A-584B-4150-8109-A2F901F33FA5}" srcId="{DF20CE0E-8107-4083-8A84-D50ED13123BC}" destId="{58186550-B28B-4202-A532-9E73EA0C2687}" srcOrd="0" destOrd="0" parTransId="{DAB9791B-6F8F-4571-920C-FE07A3495F5A}" sibTransId="{4CB6E736-AE95-466C-834A-376770651CCF}"/>
    <dgm:cxn modelId="{346BAF5E-BDBF-45EB-AD16-70F0A5CC2C03}" type="presOf" srcId="{40DF498F-8482-4095-B7F2-6D566D204E05}" destId="{905F38A5-BCBE-47EF-A475-D02594D21EA8}" srcOrd="0" destOrd="0" presId="urn:microsoft.com/office/officeart/2011/layout/RadialPictureList"/>
    <dgm:cxn modelId="{67E6AE73-24B3-4FE6-B2C3-F38747AE24A2}" type="presOf" srcId="{DF20CE0E-8107-4083-8A84-D50ED13123BC}" destId="{FBA9B904-2420-4238-AA0F-19406DF2F269}" srcOrd="0" destOrd="0" presId="urn:microsoft.com/office/officeart/2011/layout/RadialPictureList"/>
    <dgm:cxn modelId="{3E418C79-DE65-406F-8F3C-BA69FADD076F}" type="presOf" srcId="{58186550-B28B-4202-A532-9E73EA0C2687}" destId="{A7B7DB14-D553-4CD2-A3E1-B3FCB1B3D802}" srcOrd="0" destOrd="0" presId="urn:microsoft.com/office/officeart/2011/layout/RadialPictureList"/>
    <dgm:cxn modelId="{E2A3A385-FD2F-4B97-823A-A67B92577F7D}" srcId="{DF20CE0E-8107-4083-8A84-D50ED13123BC}" destId="{40DF498F-8482-4095-B7F2-6D566D204E05}" srcOrd="2" destOrd="0" parTransId="{1973F0C1-A066-4BF8-BAC5-61D80DE1CF38}" sibTransId="{1932C337-5D15-42CB-81E2-735322A54293}"/>
    <dgm:cxn modelId="{C96E15B5-9071-46C7-B74E-93C2C3C7ABAA}" srcId="{DF20CE0E-8107-4083-8A84-D50ED13123BC}" destId="{DA312A25-DDE8-4A4A-A6FF-4A3247D3723D}" srcOrd="1" destOrd="0" parTransId="{A7EA34D9-2CA2-4633-BA46-08405E56A882}" sibTransId="{5FED827B-132B-4F83-B0EA-A21BD7AEC9CF}"/>
    <dgm:cxn modelId="{80D075C5-8985-4D00-B325-6073BF8472D2}" type="presOf" srcId="{DA312A25-DDE8-4A4A-A6FF-4A3247D3723D}" destId="{5C73C527-A234-45F9-8477-9654F9D313C1}" srcOrd="0" destOrd="0" presId="urn:microsoft.com/office/officeart/2011/layout/RadialPictureList"/>
    <dgm:cxn modelId="{B3FA87F4-AAC6-4F54-9372-D29E668F315E}" type="presOf" srcId="{54C3CB7E-2650-46FB-8DD8-02F90DAFBB23}" destId="{9DB6ED1D-7E4D-4D50-995A-2311306F511F}" srcOrd="0" destOrd="0" presId="urn:microsoft.com/office/officeart/2011/layout/RadialPictureList"/>
    <dgm:cxn modelId="{5500A0D5-B5A7-4D62-BB1E-C9A72B791184}" type="presParOf" srcId="{9DB6ED1D-7E4D-4D50-995A-2311306F511F}" destId="{FBA9B904-2420-4238-AA0F-19406DF2F269}" srcOrd="0" destOrd="0" presId="urn:microsoft.com/office/officeart/2011/layout/RadialPictureList"/>
    <dgm:cxn modelId="{8FB85F1D-807E-4F04-B1A1-0F1DB0155BD8}" type="presParOf" srcId="{9DB6ED1D-7E4D-4D50-995A-2311306F511F}" destId="{10699810-F98F-43BA-A500-557C531307E5}" srcOrd="1" destOrd="0" presId="urn:microsoft.com/office/officeart/2011/layout/RadialPictureList"/>
    <dgm:cxn modelId="{2CB9853A-950F-4760-B6CC-23640EC713B8}" type="presParOf" srcId="{9DB6ED1D-7E4D-4D50-995A-2311306F511F}" destId="{8EC3B5F1-69AE-4D68-BD60-059A6C879B36}" srcOrd="2" destOrd="0" presId="urn:microsoft.com/office/officeart/2011/layout/RadialPictureList"/>
    <dgm:cxn modelId="{F385BC0E-6D4A-4F7F-9D6C-91C237FE2E32}" type="presParOf" srcId="{9DB6ED1D-7E4D-4D50-995A-2311306F511F}" destId="{A7B7DB14-D553-4CD2-A3E1-B3FCB1B3D802}" srcOrd="3" destOrd="0" presId="urn:microsoft.com/office/officeart/2011/layout/RadialPictureList"/>
    <dgm:cxn modelId="{8FA36D17-58BA-400B-8EAB-F6F557381970}" type="presParOf" srcId="{9DB6ED1D-7E4D-4D50-995A-2311306F511F}" destId="{224F56CC-CC11-4762-8059-A78BCD9F089C}" srcOrd="4" destOrd="0" presId="urn:microsoft.com/office/officeart/2011/layout/RadialPictureList"/>
    <dgm:cxn modelId="{ECEA41FF-0601-4A0D-88BB-22DDEFCB15ED}" type="presParOf" srcId="{224F56CC-CC11-4762-8059-A78BCD9F089C}" destId="{B3220823-0927-41F6-A4C0-770813B1963B}" srcOrd="0" destOrd="0" presId="urn:microsoft.com/office/officeart/2011/layout/RadialPictureList"/>
    <dgm:cxn modelId="{A179793F-0CA7-4A2E-886D-1B31B7DDC4B5}" type="presParOf" srcId="{9DB6ED1D-7E4D-4D50-995A-2311306F511F}" destId="{5C73C527-A234-45F9-8477-9654F9D313C1}" srcOrd="5" destOrd="0" presId="urn:microsoft.com/office/officeart/2011/layout/RadialPictureList"/>
    <dgm:cxn modelId="{1A57BEAA-1D5B-4F9A-9D40-3CD214D10F61}" type="presParOf" srcId="{9DB6ED1D-7E4D-4D50-995A-2311306F511F}" destId="{43C7AC81-D071-43A1-9D8A-43AE324340D8}" srcOrd="6" destOrd="0" presId="urn:microsoft.com/office/officeart/2011/layout/RadialPictureList"/>
    <dgm:cxn modelId="{A7B7A140-E24A-45B1-893B-832BC5E827FF}" type="presParOf" srcId="{43C7AC81-D071-43A1-9D8A-43AE324340D8}" destId="{8F317746-2117-4778-8D3C-8F59F9B327B8}" srcOrd="0" destOrd="0" presId="urn:microsoft.com/office/officeart/2011/layout/RadialPictureList"/>
    <dgm:cxn modelId="{5AB3C333-9140-46BF-9335-C58E48DF58F9}" type="presParOf" srcId="{9DB6ED1D-7E4D-4D50-995A-2311306F511F}" destId="{905F38A5-BCBE-47EF-A475-D02594D21EA8}" srcOrd="7" destOrd="0" presId="urn:microsoft.com/office/officeart/2011/layout/RadialPictur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9ABD87-1F40-4327-A35B-C4A40973EB2D}">
      <dsp:nvSpPr>
        <dsp:cNvPr id="0" name=""/>
        <dsp:cNvSpPr/>
      </dsp:nvSpPr>
      <dsp:spPr>
        <a:xfrm>
          <a:off x="2721585" y="3497516"/>
          <a:ext cx="2751468" cy="275192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FF080B-B087-4355-A653-C87FF0CBF084}">
      <dsp:nvSpPr>
        <dsp:cNvPr id="0" name=""/>
        <dsp:cNvSpPr/>
      </dsp:nvSpPr>
      <dsp:spPr>
        <a:xfrm>
          <a:off x="4476595" y="1470966"/>
          <a:ext cx="817165" cy="816641"/>
        </a:xfrm>
        <a:prstGeom prst="donut">
          <a:avLst>
            <a:gd name="adj" fmla="val 746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58F947-5EB3-41FD-933C-4B9E51025489}">
      <dsp:nvSpPr>
        <dsp:cNvPr id="0" name=""/>
        <dsp:cNvSpPr/>
      </dsp:nvSpPr>
      <dsp:spPr>
        <a:xfrm>
          <a:off x="2827323" y="3603121"/>
          <a:ext cx="2541142" cy="2540714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18554" t="-11121" r="-90353" b="-7576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F42AD71-1C86-4C9C-BA1A-F2D7648D16D7}">
      <dsp:nvSpPr>
        <dsp:cNvPr id="0" name=""/>
        <dsp:cNvSpPr/>
      </dsp:nvSpPr>
      <dsp:spPr>
        <a:xfrm>
          <a:off x="5673035" y="4017414"/>
          <a:ext cx="1440095" cy="143975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F3DD8-2A63-461A-8CDA-5857BC497A96}">
      <dsp:nvSpPr>
        <dsp:cNvPr id="0" name=""/>
        <dsp:cNvSpPr/>
      </dsp:nvSpPr>
      <dsp:spPr>
        <a:xfrm>
          <a:off x="5758085" y="4102471"/>
          <a:ext cx="1269996" cy="1270118"/>
        </a:xfrm>
        <a:prstGeom prst="ellipse">
          <a:avLst/>
        </a:prstGeom>
        <a:blipFill dpi="0" rotWithShape="1">
          <a:blip xmlns:r="http://schemas.openxmlformats.org/officeDocument/2006/relationships" r:embed="rId2"/>
          <a:srcRect/>
          <a:stretch>
            <a:fillRect l="-44565" t="-14136" r="-63280" b="-24428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C618A6-FF68-4AED-94AC-84D1A406AD39}">
      <dsp:nvSpPr>
        <dsp:cNvPr id="0" name=""/>
        <dsp:cNvSpPr/>
      </dsp:nvSpPr>
      <dsp:spPr>
        <a:xfrm>
          <a:off x="5109869" y="1985130"/>
          <a:ext cx="1845805" cy="184640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65D0C0-147C-45D9-B623-AEA22AC69EDB}">
      <dsp:nvSpPr>
        <dsp:cNvPr id="0" name=""/>
        <dsp:cNvSpPr/>
      </dsp:nvSpPr>
      <dsp:spPr>
        <a:xfrm>
          <a:off x="6653404" y="1531652"/>
          <a:ext cx="604541" cy="604954"/>
        </a:xfrm>
        <a:prstGeom prst="donut">
          <a:avLst>
            <a:gd name="adj" fmla="val 746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2E30C4-EB00-4425-889F-667F0A12D7AC}">
      <dsp:nvSpPr>
        <dsp:cNvPr id="0" name=""/>
        <dsp:cNvSpPr/>
      </dsp:nvSpPr>
      <dsp:spPr>
        <a:xfrm>
          <a:off x="7259095" y="5463380"/>
          <a:ext cx="453980" cy="453477"/>
        </a:xfrm>
        <a:prstGeom prst="donut">
          <a:avLst>
            <a:gd name="adj" fmla="val 746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7124D3-9C87-44CF-8E43-AA607B5E7509}">
      <dsp:nvSpPr>
        <dsp:cNvPr id="0" name=""/>
        <dsp:cNvSpPr/>
      </dsp:nvSpPr>
      <dsp:spPr>
        <a:xfrm>
          <a:off x="5207561" y="2082610"/>
          <a:ext cx="1651570" cy="1651440"/>
        </a:xfrm>
        <a:prstGeom prst="ellipse">
          <a:avLst/>
        </a:prstGeom>
        <a:blipFill dpi="0" rotWithShape="1">
          <a:blip xmlns:r="http://schemas.openxmlformats.org/officeDocument/2006/relationships" r:embed="rId3"/>
          <a:srcRect/>
          <a:stretch>
            <a:fillRect l="-114720" t="1249" r="-51280" b="-1249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BF8024-1C7A-4DA4-A9F0-5B5244DF5FC6}">
      <dsp:nvSpPr>
        <dsp:cNvPr id="0" name=""/>
        <dsp:cNvSpPr/>
      </dsp:nvSpPr>
      <dsp:spPr>
        <a:xfrm>
          <a:off x="0" y="2082610"/>
          <a:ext cx="4083528" cy="132602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" numCol="1" spcCol="1270" anchor="b" anchorCtr="0">
          <a:noAutofit/>
        </a:bodyPr>
        <a:lstStyle/>
        <a:p>
          <a:pPr marL="0" lvl="0" indent="0" algn="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/>
        </a:p>
      </dsp:txBody>
      <dsp:txXfrm>
        <a:off x="0" y="2082610"/>
        <a:ext cx="4083528" cy="1326026"/>
      </dsp:txXfrm>
    </dsp:sp>
    <dsp:sp modelId="{B5EEFBE7-CB81-4230-B064-EA378136E1D6}">
      <dsp:nvSpPr>
        <dsp:cNvPr id="0" name=""/>
        <dsp:cNvSpPr/>
      </dsp:nvSpPr>
      <dsp:spPr>
        <a:xfrm>
          <a:off x="7409655" y="4102471"/>
          <a:ext cx="4083528" cy="12701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7409655" y="4102471"/>
        <a:ext cx="4083528" cy="1270118"/>
      </dsp:txXfrm>
    </dsp:sp>
    <dsp:sp modelId="{4EBC1804-EEC9-492A-A4C5-5744D4A4C121}">
      <dsp:nvSpPr>
        <dsp:cNvPr id="0" name=""/>
        <dsp:cNvSpPr/>
      </dsp:nvSpPr>
      <dsp:spPr>
        <a:xfrm>
          <a:off x="7259095" y="2082610"/>
          <a:ext cx="4083528" cy="16514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kern="1200" dirty="0"/>
        </a:p>
      </dsp:txBody>
      <dsp:txXfrm>
        <a:off x="7259095" y="2082610"/>
        <a:ext cx="4083528" cy="16514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82520A-C69F-4012-B242-1F0954801336}">
      <dsp:nvSpPr>
        <dsp:cNvPr id="0" name=""/>
        <dsp:cNvSpPr/>
      </dsp:nvSpPr>
      <dsp:spPr>
        <a:xfrm>
          <a:off x="478057" y="-98563"/>
          <a:ext cx="4991190" cy="4991190"/>
        </a:xfrm>
        <a:prstGeom prst="ellips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bg1"/>
              </a:solidFill>
              <a:latin typeface="+mj-lt"/>
            </a:rPr>
            <a:t>Crude Oil</a:t>
          </a:r>
          <a:br>
            <a:rPr lang="en-IN" sz="1400" kern="1200" dirty="0">
              <a:solidFill>
                <a:schemeClr val="bg1"/>
              </a:solidFill>
              <a:latin typeface="+mj-lt"/>
            </a:rPr>
          </a:br>
          <a:r>
            <a:rPr lang="en-IN" sz="1400" kern="1200" dirty="0">
              <a:solidFill>
                <a:schemeClr val="bg1"/>
              </a:solidFill>
              <a:latin typeface="+mj-lt"/>
            </a:rPr>
            <a:t>Market Value (USD) ~$2.6 T</a:t>
          </a:r>
          <a:br>
            <a:rPr lang="en-IN" sz="1400" kern="1200" dirty="0">
              <a:solidFill>
                <a:schemeClr val="bg1"/>
              </a:solidFill>
              <a:latin typeface="+mj-lt"/>
            </a:rPr>
          </a:br>
          <a:r>
            <a:rPr lang="en-IN" sz="1400" kern="1200" dirty="0">
              <a:solidFill>
                <a:schemeClr val="bg1"/>
              </a:solidFill>
              <a:latin typeface="+mj-lt"/>
            </a:rPr>
            <a:t>Volume ~5,200 Mt/y</a:t>
          </a:r>
        </a:p>
      </dsp:txBody>
      <dsp:txXfrm>
        <a:off x="2101442" y="150995"/>
        <a:ext cx="1744420" cy="748678"/>
      </dsp:txXfrm>
    </dsp:sp>
    <dsp:sp modelId="{19767DBC-D0C0-4589-A98C-D823C4F13613}">
      <dsp:nvSpPr>
        <dsp:cNvPr id="0" name=""/>
        <dsp:cNvSpPr/>
      </dsp:nvSpPr>
      <dsp:spPr>
        <a:xfrm>
          <a:off x="1021735" y="1031466"/>
          <a:ext cx="3844913" cy="3978926"/>
        </a:xfrm>
        <a:prstGeom prst="ellipse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chemeClr val="tx1"/>
              </a:solidFill>
              <a:latin typeface="+mj-lt"/>
            </a:rPr>
            <a:t>Petrol</a:t>
          </a:r>
          <a:r>
            <a:rPr lang="en-US" sz="1400" kern="1200" dirty="0">
              <a:solidFill>
                <a:schemeClr val="tx1"/>
              </a:solidFill>
              <a:latin typeface="+mj-lt"/>
            </a:rPr>
            <a:t> </a:t>
          </a:r>
          <a:br>
            <a:rPr lang="en-US" sz="1400" kern="1200" dirty="0">
              <a:solidFill>
                <a:schemeClr val="tx1"/>
              </a:solidFill>
              <a:latin typeface="+mj-lt"/>
            </a:rPr>
          </a:br>
          <a:r>
            <a:rPr lang="en-US" sz="1400" kern="1200" dirty="0">
              <a:solidFill>
                <a:schemeClr val="tx1"/>
              </a:solidFill>
              <a:latin typeface="+mj-lt"/>
            </a:rPr>
            <a:t>Market Size (USD) ~ $129.6 B</a:t>
          </a:r>
          <a:br>
            <a:rPr lang="en-US" sz="1400" kern="1200" dirty="0">
              <a:solidFill>
                <a:schemeClr val="tx1"/>
              </a:solidFill>
              <a:latin typeface="+mj-lt"/>
            </a:rPr>
          </a:br>
          <a:r>
            <a:rPr lang="en-US" sz="1400" kern="1200" dirty="0">
              <a:solidFill>
                <a:schemeClr val="tx1"/>
              </a:solidFill>
              <a:latin typeface="+mj-lt"/>
            </a:rPr>
            <a:t>Volume - </a:t>
          </a:r>
          <a:r>
            <a:rPr lang="en-IN" sz="1400" kern="1200" dirty="0">
              <a:solidFill>
                <a:schemeClr val="tx1"/>
              </a:solidFill>
              <a:latin typeface="+mj-lt"/>
            </a:rPr>
            <a:t>5,013.4(MMT)</a:t>
          </a:r>
        </a:p>
      </dsp:txBody>
      <dsp:txXfrm>
        <a:off x="2048327" y="1280149"/>
        <a:ext cx="1791729" cy="746048"/>
      </dsp:txXfrm>
    </dsp:sp>
    <dsp:sp modelId="{A4F6241C-F2B7-42DD-B4CF-36A6F16C71C8}">
      <dsp:nvSpPr>
        <dsp:cNvPr id="0" name=""/>
        <dsp:cNvSpPr/>
      </dsp:nvSpPr>
      <dsp:spPr>
        <a:xfrm>
          <a:off x="1493515" y="2199904"/>
          <a:ext cx="2901328" cy="2889849"/>
        </a:xfrm>
        <a:prstGeom prst="ellipse">
          <a:avLst/>
        </a:prstGeom>
        <a:solidFill>
          <a:schemeClr val="accent3">
            <a:shade val="50000"/>
            <a:hueOff val="0"/>
            <a:satOff val="0"/>
            <a:lumOff val="239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400" b="1" kern="1200" dirty="0">
              <a:solidFill>
                <a:schemeClr val="tx1"/>
              </a:solidFill>
              <a:latin typeface="+mj-lt"/>
            </a:rPr>
            <a:t>Naphtha</a:t>
          </a:r>
          <a:br>
            <a:rPr lang="en-IN" sz="1400" kern="1200" dirty="0">
              <a:solidFill>
                <a:schemeClr val="tx1"/>
              </a:solidFill>
              <a:latin typeface="+mj-lt"/>
            </a:rPr>
          </a:br>
          <a:r>
            <a:rPr lang="en-IN" sz="1400" kern="1200" dirty="0">
              <a:solidFill>
                <a:schemeClr val="tx1"/>
              </a:solidFill>
              <a:latin typeface="+mj-lt"/>
            </a:rPr>
            <a:t>Market Value (USD) ~$211 Billion Volume ~500 Mt/y </a:t>
          </a:r>
          <a:br>
            <a:rPr lang="en-IN" sz="1400" kern="1200" dirty="0">
              <a:solidFill>
                <a:schemeClr val="tx1"/>
              </a:solidFill>
              <a:latin typeface="+mj-lt"/>
            </a:rPr>
          </a:br>
          <a:r>
            <a:rPr lang="en-IN" sz="1400" kern="1200" dirty="0">
              <a:solidFill>
                <a:schemeClr val="tx1"/>
              </a:solidFill>
              <a:latin typeface="+mj-lt"/>
            </a:rPr>
            <a:t>Growth ~ 4.4%</a:t>
          </a:r>
        </a:p>
      </dsp:txBody>
      <dsp:txXfrm>
        <a:off x="1918404" y="2922366"/>
        <a:ext cx="2051549" cy="14449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A9B904-2420-4238-AA0F-19406DF2F269}">
      <dsp:nvSpPr>
        <dsp:cNvPr id="0" name=""/>
        <dsp:cNvSpPr/>
      </dsp:nvSpPr>
      <dsp:spPr>
        <a:xfrm>
          <a:off x="1232647" y="1440760"/>
          <a:ext cx="2180497" cy="2180605"/>
        </a:xfrm>
        <a:prstGeom prst="ellipse">
          <a:avLst/>
        </a:prstGeom>
        <a:blipFill dpi="0" rotWithShape="0">
          <a:blip xmlns:r="http://schemas.openxmlformats.org/officeDocument/2006/relationships" r:embed="rId1"/>
          <a:srcRect/>
          <a:stretch>
            <a:fillRect l="-811" t="-14703" r="-94598" b="-25949"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6500" b="1" kern="1200" dirty="0">
            <a:solidFill>
              <a:schemeClr val="accent6"/>
            </a:solidFill>
          </a:endParaRPr>
        </a:p>
      </dsp:txBody>
      <dsp:txXfrm>
        <a:off x="1551973" y="1760102"/>
        <a:ext cx="1541845" cy="1541921"/>
      </dsp:txXfrm>
    </dsp:sp>
    <dsp:sp modelId="{10699810-F98F-43BA-A500-557C531307E5}">
      <dsp:nvSpPr>
        <dsp:cNvPr id="0" name=""/>
        <dsp:cNvSpPr/>
      </dsp:nvSpPr>
      <dsp:spPr>
        <a:xfrm>
          <a:off x="0" y="210116"/>
          <a:ext cx="4395523" cy="4582066"/>
        </a:xfrm>
        <a:prstGeom prst="blockArc">
          <a:avLst>
            <a:gd name="adj1" fmla="val 17527788"/>
            <a:gd name="adj2" fmla="val 4119114"/>
            <a:gd name="adj3" fmla="val 5750"/>
          </a:avLst>
        </a:prstGeom>
        <a:solidFill>
          <a:schemeClr val="accent6">
            <a:shade val="50000"/>
            <a:hueOff val="368424"/>
            <a:satOff val="-16105"/>
            <a:lumOff val="43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EC3B5F1-69AE-4D68-BD60-059A6C879B36}">
      <dsp:nvSpPr>
        <dsp:cNvPr id="0" name=""/>
        <dsp:cNvSpPr/>
      </dsp:nvSpPr>
      <dsp:spPr>
        <a:xfrm>
          <a:off x="3236543" y="596384"/>
          <a:ext cx="1168100" cy="1168426"/>
        </a:xfrm>
        <a:prstGeom prst="ellipse">
          <a:avLst/>
        </a:prstGeom>
        <a:blipFill dpi="0" rotWithShape="1">
          <a:blip xmlns:r="http://schemas.openxmlformats.org/officeDocument/2006/relationships" r:embed="rId2"/>
          <a:srcRect/>
          <a:stretch>
            <a:fillRect l="-19720" t="97" r="138" b="-1435"/>
          </a:stretch>
        </a:blipFill>
        <a:ln w="190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B7DB14-D553-4CD2-A3E1-B3FCB1B3D802}">
      <dsp:nvSpPr>
        <dsp:cNvPr id="0" name=""/>
        <dsp:cNvSpPr/>
      </dsp:nvSpPr>
      <dsp:spPr>
        <a:xfrm>
          <a:off x="4493245" y="615170"/>
          <a:ext cx="1563547" cy="11308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N" sz="1800" kern="1200" dirty="0"/>
            <a:t>Financially Viable</a:t>
          </a:r>
        </a:p>
      </dsp:txBody>
      <dsp:txXfrm>
        <a:off x="4493245" y="615170"/>
        <a:ext cx="1563547" cy="1130853"/>
      </dsp:txXfrm>
    </dsp:sp>
    <dsp:sp modelId="{B3220823-0927-41F6-A4C0-770813B1963B}">
      <dsp:nvSpPr>
        <dsp:cNvPr id="0" name=""/>
        <dsp:cNvSpPr/>
      </dsp:nvSpPr>
      <dsp:spPr>
        <a:xfrm>
          <a:off x="3688018" y="1925641"/>
          <a:ext cx="1168100" cy="1168426"/>
        </a:xfrm>
        <a:prstGeom prst="ellipse">
          <a:avLst/>
        </a:prstGeom>
        <a:blipFill dpi="0" rotWithShape="1">
          <a:blip xmlns:r="http://schemas.openxmlformats.org/officeDocument/2006/relationships" r:embed="rId3"/>
          <a:srcRect/>
          <a:stretch>
            <a:fillRect t="-4847" b="-13153"/>
          </a:stretch>
        </a:blipFill>
        <a:ln w="190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73C527-A234-45F9-8477-9654F9D313C1}">
      <dsp:nvSpPr>
        <dsp:cNvPr id="0" name=""/>
        <dsp:cNvSpPr/>
      </dsp:nvSpPr>
      <dsp:spPr>
        <a:xfrm>
          <a:off x="4951234" y="1942137"/>
          <a:ext cx="1563547" cy="11308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N" sz="1800" kern="1200" dirty="0"/>
            <a:t>Eco friendly </a:t>
          </a:r>
          <a:r>
            <a:rPr lang="en-IN" sz="1800" kern="1200" dirty="0" err="1"/>
            <a:t>CoX</a:t>
          </a:r>
          <a:r>
            <a:rPr lang="en-IN" sz="1800" kern="1200" dirty="0"/>
            <a:t>, </a:t>
          </a:r>
          <a:r>
            <a:rPr lang="en-IN" sz="1800" kern="1200" dirty="0" err="1"/>
            <a:t>NoX</a:t>
          </a:r>
          <a:r>
            <a:rPr lang="en-IN" sz="1800" kern="1200" dirty="0"/>
            <a:t>, </a:t>
          </a:r>
          <a:r>
            <a:rPr lang="en-IN" sz="1800" kern="1200" dirty="0" err="1"/>
            <a:t>MoX</a:t>
          </a:r>
          <a:r>
            <a:rPr lang="en-IN" sz="1800" kern="1200" dirty="0"/>
            <a:t> free hance non polluting</a:t>
          </a:r>
        </a:p>
      </dsp:txBody>
      <dsp:txXfrm>
        <a:off x="4951234" y="1942137"/>
        <a:ext cx="1563547" cy="1130853"/>
      </dsp:txXfrm>
    </dsp:sp>
    <dsp:sp modelId="{8F317746-2117-4778-8D3C-8F59F9B327B8}">
      <dsp:nvSpPr>
        <dsp:cNvPr id="0" name=""/>
        <dsp:cNvSpPr/>
      </dsp:nvSpPr>
      <dsp:spPr>
        <a:xfrm>
          <a:off x="3236543" y="3273685"/>
          <a:ext cx="1168100" cy="1168426"/>
        </a:xfrm>
        <a:prstGeom prst="ellipse">
          <a:avLst/>
        </a:prstGeom>
        <a:blipFill>
          <a:blip xmlns:r="http://schemas.openxmlformats.org/officeDocument/2006/relationships" r:embed="rId4"/>
          <a:srcRect/>
          <a:stretch>
            <a:fillRect l="-27000" r="-27000"/>
          </a:stretch>
        </a:blipFill>
        <a:ln w="19050" cap="flat" cmpd="sng" algn="ctr">
          <a:solidFill>
            <a:schemeClr val="accent6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5F38A5-BCBE-47EF-A475-D02594D21EA8}">
      <dsp:nvSpPr>
        <dsp:cNvPr id="0" name=""/>
        <dsp:cNvSpPr/>
      </dsp:nvSpPr>
      <dsp:spPr>
        <a:xfrm>
          <a:off x="4493245" y="3297512"/>
          <a:ext cx="1563547" cy="11308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10000"/>
            </a:spcAft>
            <a:buNone/>
          </a:pPr>
          <a:r>
            <a:rPr lang="en-IN" sz="1800" kern="1200" dirty="0"/>
            <a:t>Can be used in existing petrol engine without modification</a:t>
          </a:r>
        </a:p>
      </dsp:txBody>
      <dsp:txXfrm>
        <a:off x="4493245" y="3297512"/>
        <a:ext cx="1563547" cy="11308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ubblePictureList">
  <dgm:title val=""/>
  <dgm:desc val=""/>
  <dgm:catLst>
    <dgm:cat type="picture" pri="22000"/>
    <dgm:cat type="pictureconvert" pri="22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8"/>
      <dgm:chPref val="8"/>
      <dgm:dir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7423"/>
        </dgm:alg>
        <dgm:choose name="Name3">
          <dgm:if name="Name4" func="var" arg="dir" op="equ" val="norm">
            <dgm:constrLst>
              <dgm:constr type="primFontSz" for="des" ptType="node" op="equ" val="65"/>
              <dgm:constr type="l" for="ch" forName="parent_text_1" refType="w" fact="0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4305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.8709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4457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if>
          <dgm:else name="Name5">
            <dgm:constrLst>
              <dgm:constr type="primFontSz" for="des" ptType="node" op="equ" val="65"/>
              <dgm:constr type="l" for="ch" forName="parent_text_1" refType="w" fact="0.3543"/>
              <dgm:constr type="t" for="ch" forName="parent_text_1" refType="h" fact="0"/>
              <dgm:constr type="w" for="ch" forName="parent_text_1" refType="w" fact="0.6457"/>
              <dgm:constr type="h" for="ch" forName="parent_text_1" refType="h" fact="0.225"/>
              <dgm:constr type="l" for="ch" forName="image_accent_1" refType="w" fact="0.1344"/>
              <dgm:constr type="t" for="ch" forName="image_accent_1" refType="h" fact="0.2417"/>
              <dgm:constr type="w" for="ch" forName="image_accent_1" refType="w" fact="0.4352"/>
              <dgm:constr type="h" for="ch" forName="image_accent_1" refType="h" fact="0.7583"/>
              <dgm:constr type="l" for="ch" forName="accent_1" refType="w" fact="0"/>
              <dgm:constr type="t" for="ch" forName="accent_1" refType="h" fact="0.1491"/>
              <dgm:constr type="w" for="ch" forName="accent_1" refType="w" fact="0.1291"/>
              <dgm:constr type="h" for="ch" forName="accent_1" refType="h" fact="0.225"/>
              <dgm:constr type="l" for="ch" forName="image_1" refType="w" fact="0.1525"/>
              <dgm:constr type="t" for="ch" forName="image_1" refType="h" fact="0.2709"/>
              <dgm:constr type="w" for="ch" forName="image_1" refType="w" fact="0.4018"/>
              <dgm:constr type="h" for="ch" forName="image_1" refType="h" fact="0.7"/>
            </dgm:constrLst>
          </dgm:else>
        </dgm:choose>
      </dgm:if>
      <dgm:if name="Name6" axis="ch" ptType="node" func="cnt" op="equ" val="2">
        <dgm:alg type="composite">
          <dgm:param type="ar" val="3.193"/>
        </dgm:alg>
        <dgm:choose name="Name7">
          <dgm:if name="Name8" func="var" arg="dir" op="equ" val="norm">
            <dgm:constrLst>
              <dgm:constr type="primFontSz" for="des" ptType="node" op="equ" val="65"/>
              <dgm:constr type="l" for="ch" forName="image_accent_1" refType="w" fact="0.2342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2434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parent_text_1" refType="w" fact="0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image_accent_2" refType="w" fact="0.5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5074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2" refType="w" fact="0.6447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accent_1" refType="w" fact="0.6316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if>
          <dgm:else name="Name9">
            <dgm:constrLst>
              <dgm:constr type="primFontSz" for="des" ptType="node" op="equ" val="65"/>
              <dgm:constr type="l" for="ch" forName="image_accent_2" refType="w" fact="0.3747"/>
              <dgm:constr type="t" for="ch" forName="image_accent_2" refType="h" fact="0.3883"/>
              <dgm:constr type="w" for="ch" forName="image_accent_2" refType="w" fact="0.1253"/>
              <dgm:constr type="h" for="ch" forName="image_accent_2" refType="h" fact="0.4"/>
              <dgm:constr type="l" for="ch" forName="image_2" refType="w" fact="0.3821"/>
              <dgm:constr type="t" for="ch" forName="image_2" refType="h" fact="0.4118"/>
              <dgm:constr type="w" for="ch" forName="image_2" refType="w" fact="0.1105"/>
              <dgm:constr type="h" for="ch" forName="image_2" refType="h" fact="0.3529"/>
              <dgm:constr type="l" for="ch" forName="parent_text_1" refType="w" fact="0.6447"/>
              <dgm:constr type="t" for="ch" forName="parent_text_1" refType="h" fact="0"/>
              <dgm:constr type="w" for="ch" forName="parent_text_1" refType="w" fact="0.3553"/>
              <dgm:constr type="h" for="ch" forName="parent_text_1" refType="h" fact="0.215"/>
              <dgm:constr type="l" for="ch" forName="parent_text_2" refType="w" fact="0"/>
              <dgm:constr type="t" for="ch" forName="parent_text_2" refType="h" fact="0.4118"/>
              <dgm:constr type="w" for="ch" forName="parent_text_2" refType="w" fact="0.3553"/>
              <dgm:constr type="h" for="ch" forName="parent_text_2" refType="h" fact="0.3529"/>
              <dgm:constr type="l" for="ch" forName="image_accent_1" refType="w" fact="0.5263"/>
              <dgm:constr type="t" for="ch" forName="image_accent_1" refType="h" fact="0.2354"/>
              <dgm:constr type="w" for="ch" forName="image_accent_1" refType="w" fact="0.2394"/>
              <dgm:constr type="h" for="ch" forName="image_accent_1" refType="h" fact="0.7646"/>
              <dgm:constr type="l" for="ch" forName="image_1" refType="w" fact="0.5355"/>
              <dgm:constr type="t" for="ch" forName="image_1" refType="h" fact="0.2648"/>
              <dgm:constr type="w" for="ch" forName="image_1" refType="w" fact="0.2211"/>
              <dgm:constr type="h" for="ch" forName="image_1" refType="h" fact="0.7058"/>
              <dgm:constr type="l" for="ch" forName="accent_1" refType="w" fact="0.3289"/>
              <dgm:constr type="t" for="ch" forName="accent_1" refType="h" fact="0.7899"/>
              <dgm:constr type="w" for="ch" forName="accent_1" refType="w" fact="0.0395"/>
              <dgm:constr type="h" for="ch" forName="accent_1" refType="h" fact="0.126"/>
            </dgm:constrLst>
          </dgm:else>
        </dgm:choose>
      </dgm:if>
      <dgm:if name="Name10" axis="ch" ptType="node" func="cnt" op="equ" val="3">
        <dgm:alg type="composite">
          <dgm:param type="ar" val="2.4052"/>
        </dgm:alg>
        <dgm:choose name="Name11">
          <dgm:if name="Name12" func="var" arg="dir" op="equ" val="norm">
            <dgm:constrLst>
              <dgm:constr type="primFontSz" for="des" ptType="node" op="equ" val="65"/>
              <dgm:constr type="l" for="ch" forName="accent_3" refType="w" fact="0.6316"/>
              <dgm:constr type="t" for="ch" forName="accent_3" refType="h" fact="0.8355"/>
              <dgm:constr type="w" for="ch" forName="accent_3" refType="w" fact="0.0395"/>
              <dgm:constr type="h" for="ch" forName="accent_3" refType="h" fact="0.0949"/>
              <dgm:constr type="l" for="ch" forName="image_accent_2" refType="w" fact="0.4936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501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4446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531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2368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246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1" refType="w" fact="0.3895"/>
              <dgm:constr type="t" for="ch" forName="accent_1" refType="h" fact="0"/>
              <dgm:constr type="w" for="ch" forName="accent_1" refType="w" fact="0.0711"/>
              <dgm:constr type="h" for="ch" forName="accent_1" refType="h" fact="0.1709"/>
              <dgm:constr type="l" for="ch" forName="parent_text_2" refType="w" fact="0.6447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parent_text_3" refType="w" fact="0.6316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accent_2" refType="w" fact="0.5789"/>
              <dgm:constr type="t" for="ch" forName="accent_2" refType="h" fact="0.0127"/>
              <dgm:constr type="w" for="ch" forName="accent_2" refType="w" fact="0.0526"/>
              <dgm:constr type="h" for="ch" forName="accent_2" refType="h" fact="0.1266"/>
            </dgm:constrLst>
          </dgm:if>
          <dgm:else name="Name13">
            <dgm:constrLst>
              <dgm:constr type="primFontSz" for="des" ptType="node" op="equ" val="65"/>
              <dgm:constr type="l" for="ch" forName="accent_1" refType="w" fact="0.3289"/>
              <dgm:constr type="t" for="ch" forName="accent_1" refType="h" fact="0.8355"/>
              <dgm:constr type="w" for="ch" forName="accent_1" refType="w" fact="0.0395"/>
              <dgm:constr type="h" for="ch" forName="accent_1" refType="h" fact="0.0949"/>
              <dgm:constr type="l" for="ch" forName="image_accent_2" refType="w" fact="0.3811"/>
              <dgm:constr type="t" for="ch" forName="image_accent_2" refType="h" fact="0.5329"/>
              <dgm:constr type="w" for="ch" forName="image_accent_2" refType="w" fact="0.1253"/>
              <dgm:constr type="h" for="ch" forName="image_accent_2" refType="h" fact="0.3013"/>
              <dgm:constr type="l" for="ch" forName="image_2" refType="w" fact="0.3885"/>
              <dgm:constr type="t" for="ch" forName="image_2" refType="h" fact="0.5507"/>
              <dgm:constr type="w" for="ch" forName="image_2" refType="w" fact="0.1105"/>
              <dgm:constr type="h" for="ch" forName="image_2" refType="h" fact="0.2658"/>
              <dgm:constr type="l" for="ch" forName="image_accent_3" refType="w" fact="0.3947"/>
              <dgm:constr type="t" for="ch" forName="image_accent_3" refType="h" fact="0.1076"/>
              <dgm:constr type="w" for="ch" forName="image_accent_3" refType="w" fact="0.1606"/>
              <dgm:constr type="h" for="ch" forName="image_accent_3" refType="h" fact="0.3864"/>
              <dgm:constr type="l" for="ch" forName="image_3" refType="w" fact="0.4032"/>
              <dgm:constr type="t" for="ch" forName="image_3" refType="h" fact="0.128"/>
              <dgm:constr type="w" for="ch" forName="image_3" refType="w" fact="0.1437"/>
              <dgm:constr type="h" for="ch" forName="image_3" refType="h" fact="0.3456"/>
              <dgm:constr type="l" for="ch" forName="image_accent_1" refType="w" fact="0.5237"/>
              <dgm:constr type="t" for="ch" forName="image_accent_1" refType="h" fact="0.4241"/>
              <dgm:constr type="w" for="ch" forName="image_accent_1" refType="w" fact="0.2394"/>
              <dgm:constr type="h" for="ch" forName="image_accent_1" refType="h" fact="0.5759"/>
              <dgm:constr type="l" for="ch" forName="image_1" refType="w" fact="0.5329"/>
              <dgm:constr type="t" for="ch" forName="image_1" refType="h" fact="0.4462"/>
              <dgm:constr type="w" for="ch" forName="image_1" refType="w" fact="0.2211"/>
              <dgm:constr type="h" for="ch" forName="image_1" refType="h" fact="0.5317"/>
              <dgm:constr type="l" for="ch" forName="parent_text_1" refType="w" fact="0.6447"/>
              <dgm:constr type="t" for="ch" forName="parent_text_1" refType="h" fact="0.128"/>
              <dgm:constr type="w" for="ch" forName="parent_text_1" refType="w" fact="0.3553"/>
              <dgm:constr type="h" for="ch" forName="parent_text_1" refType="h" fact="0.2775"/>
              <dgm:constr type="l" for="ch" forName="accent_2" refType="w" fact="0.5395"/>
              <dgm:constr type="t" for="ch" forName="accent_2" refType="h" fact="0"/>
              <dgm:constr type="w" for="ch" forName="accent_2" refType="w" fact="0.0711"/>
              <dgm:constr type="h" for="ch" forName="accent_2" refType="h" fact="0.1709"/>
              <dgm:constr type="l" for="ch" forName="parent_text_3" refType="w" fact="0.0132"/>
              <dgm:constr type="t" for="ch" forName="parent_text_3" refType="h" fact="0.128"/>
              <dgm:constr type="w" for="ch" forName="parent_text_3" refType="w" fact="0.3553"/>
              <dgm:constr type="h" for="ch" forName="parent_text_3" refType="h" fact="0.3456"/>
              <dgm:constr type="l" for="ch" forName="parent_text_2" refType="w" fact="0"/>
              <dgm:constr type="t" for="ch" forName="parent_text_2" refType="h" fact="0.5507"/>
              <dgm:constr type="w" for="ch" forName="parent_text_2" refType="w" fact="0.3553"/>
              <dgm:constr type="h" for="ch" forName="parent_text_2" refType="h" fact="0.2658"/>
              <dgm:constr type="l" for="ch" forName="accent_3" refType="w" fact="0.3684"/>
              <dgm:constr type="t" for="ch" forName="accent_3" refType="h" fact="0.0127"/>
              <dgm:constr type="w" for="ch" forName="accent_3" refType="w" fact="0.0526"/>
              <dgm:constr type="h" for="ch" forName="accent_3" refType="h" fact="0.1266"/>
            </dgm:constrLst>
          </dgm:else>
        </dgm:choose>
      </dgm:if>
      <dgm:if name="Name14" axis="ch" ptType="node" func="cnt" op="equ" val="4">
        <dgm:alg type="composite">
          <dgm:param type="ar" val="1.6704"/>
        </dgm:alg>
        <dgm:choose name="Name15">
          <dgm:if name="Name16" func="var" arg="dir" op="equ" val="norm">
            <dgm:constrLst>
              <dgm:constr type="primFontSz" for="des" ptType="node" op="equ" val="65"/>
              <dgm:constr type="l" for="ch" forName="image_accent_4" refType="w" fact="0.4626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692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4936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501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4446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531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2368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246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38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6316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.6447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5347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6005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6005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6268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if>
          <dgm:else name="Name17">
            <dgm:constrLst>
              <dgm:constr type="primFontSz" for="des" ptType="node" op="equ" val="65"/>
              <dgm:constr type="l" for="ch" forName="image_accent_4" refType="w" fact="0.4248"/>
              <dgm:constr type="t" for="ch" forName="image_accent_4" refType="h" fact="0.1415"/>
              <dgm:constr type="w" for="ch" forName="image_accent_4" refType="w" fact="0.1126"/>
              <dgm:constr type="h" for="ch" forName="image_accent_4" refType="h" fact="0.1881"/>
              <dgm:constr type="l" for="ch" forName="image_4" refType="w" fact="0.4314"/>
              <dgm:constr type="t" for="ch" forName="image_4" refType="h" fact="0.1526"/>
              <dgm:constr type="w" for="ch" forName="image_4" refType="w" fact="0.0994"/>
              <dgm:constr type="h" for="ch" forName="image_4" refType="h" fact="0.166"/>
              <dgm:constr type="l" for="ch" forName="image_accent_2" refType="w" fact="0.3811"/>
              <dgm:constr type="t" for="ch" forName="image_accent_2" refType="h" fact="0.6756"/>
              <dgm:constr type="w" for="ch" forName="image_accent_2" refType="w" fact="0.1253"/>
              <dgm:constr type="h" for="ch" forName="image_accent_2" refType="h" fact="0.2092"/>
              <dgm:constr type="l" for="ch" forName="image_2" refType="w" fact="0.3885"/>
              <dgm:constr type="t" for="ch" forName="image_2" refType="h" fact="0.6879"/>
              <dgm:constr type="w" for="ch" forName="image_2" refType="w" fact="0.1105"/>
              <dgm:constr type="h" for="ch" forName="image_2" refType="h" fact="0.1846"/>
              <dgm:constr type="l" for="ch" forName="image_accent_3" refType="w" fact="0.3947"/>
              <dgm:constr type="t" for="ch" forName="image_accent_3" refType="h" fact="0.3802"/>
              <dgm:constr type="w" for="ch" forName="image_accent_3" refType="w" fact="0.1606"/>
              <dgm:constr type="h" for="ch" forName="image_accent_3" refType="h" fact="0.2683"/>
              <dgm:constr type="l" for="ch" forName="image_3" refType="w" fact="0.4032"/>
              <dgm:constr type="t" for="ch" forName="image_3" refType="h" fact="0.3944"/>
              <dgm:constr type="w" for="ch" forName="image_3" refType="w" fact="0.1437"/>
              <dgm:constr type="h" for="ch" forName="image_3" refType="h" fact="0.24"/>
              <dgm:constr type="l" for="ch" forName="image_accent_1" refType="w" fact="0.5237"/>
              <dgm:constr type="t" for="ch" forName="image_accent_1" refType="h" fact="0.6"/>
              <dgm:constr type="w" for="ch" forName="image_accent_1" refType="w" fact="0.2394"/>
              <dgm:constr type="h" for="ch" forName="image_accent_1" refType="h" fact="0.4"/>
              <dgm:constr type="l" for="ch" forName="image_1" refType="w" fact="0.5329"/>
              <dgm:constr type="t" for="ch" forName="image_1" refType="h" fact="0.6154"/>
              <dgm:constr type="w" for="ch" forName="image_1" refType="w" fact="0.2211"/>
              <dgm:constr type="h" for="ch" forName="image_1" refType="h" fact="0.3692"/>
              <dgm:constr type="l" for="ch" forName="parent_text_1" refType="w" fact="0.6447"/>
              <dgm:constr type="t" for="ch" forName="parent_text_1" refType="h" fact="0.3944"/>
              <dgm:constr type="w" for="ch" forName="parent_text_1" refType="w" fact="0.3553"/>
              <dgm:constr type="h" for="ch" forName="parent_text_1" refType="h" fact="0.1931"/>
              <dgm:constr type="l" for="ch" forName="accent_1" refType="w" fact="0.5395"/>
              <dgm:constr type="t" for="ch" forName="accent_1" refType="h" fact="0.3055"/>
              <dgm:constr type="w" for="ch" forName="accent_1" refType="w" fact="0.0711"/>
              <dgm:constr type="h" for="ch" forName="accent_1" refType="h" fact="0.1187"/>
              <dgm:constr type="l" for="ch" forName="parent_text_3" refType="w" fact="0.0132"/>
              <dgm:constr type="t" for="ch" forName="parent_text_3" refType="h" fact="0.3944"/>
              <dgm:constr type="w" for="ch" forName="parent_text_3" refType="w" fact="0.3553"/>
              <dgm:constr type="h" for="ch" forName="parent_text_3" refType="h" fact="0.24"/>
              <dgm:constr type="l" for="ch" forName="parent_text_2" refType="w" fact="0"/>
              <dgm:constr type="t" for="ch" forName="parent_text_2" refType="h" fact="0.6879"/>
              <dgm:constr type="w" for="ch" forName="parent_text_2" refType="w" fact="0.3553"/>
              <dgm:constr type="h" for="ch" forName="parent_text_2" refType="h" fact="0.1846"/>
              <dgm:constr type="l" for="ch" forName="accent_2" refType="w" fact="0.4126"/>
              <dgm:constr type="t" for="ch" forName="accent_2" refType="h" fact="0.044"/>
              <dgm:constr type="w" for="ch" forName="accent_2" refType="w" fact="0.0526"/>
              <dgm:constr type="h" for="ch" forName="accent_2" refType="h" fact="0.0879"/>
              <dgm:constr type="l" for="ch" forName="accent_3" refType="w" fact="0.3732"/>
              <dgm:constr type="t" for="ch" forName="accent_3" refType="h" fact="0"/>
              <dgm:constr type="w" for="ch" forName="accent_3" refType="w" fact="0.0263"/>
              <dgm:constr type="h" for="ch" forName="accent_3" refType="h" fact="0.044"/>
              <dgm:constr type="l" for="ch" forName="parent_text_4" refType="w" fact="0.0442"/>
              <dgm:constr type="t" for="ch" forName="parent_text_4" refType="h" fact="0.1526"/>
              <dgm:constr type="w" for="ch" forName="parent_text_4" refType="w" fact="0.3553"/>
              <dgm:constr type="h" for="ch" forName="parent_text_4" refType="h" fact="0.166"/>
              <dgm:constr type="l" for="ch" forName="accent_4" refType="w" fact="0.3337"/>
              <dgm:constr type="t" for="ch" forName="accent_4" refType="h" fact="0.8791"/>
              <dgm:constr type="w" for="ch" forName="accent_4" refType="w" fact="0.0395"/>
              <dgm:constr type="h" for="ch" forName="accent_4" refType="h" fact="0.0659"/>
            </dgm:constrLst>
          </dgm:else>
        </dgm:choose>
      </dgm:if>
      <dgm:if name="Name18" axis="ch" ptType="node" func="cnt" op="equ" val="5">
        <dgm:alg type="composite">
          <dgm:param type="ar" val="1.5076"/>
        </dgm:alg>
        <dgm:choose name="Name19">
          <dgm:if name="Name20" func="var" arg="dir" op="equ" val="norm">
            <dgm:constrLst>
              <dgm:constr type="primFontSz" for="des" ptType="node" op="equ" val="65"/>
              <dgm:constr type="l" for="ch" forName="image_accent_5" refType="w" fact="0.5301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5361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528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593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483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90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352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435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231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240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3813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6182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63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5878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6265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.6522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6136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if>
          <dgm:else name="Name21">
            <dgm:constrLst>
              <dgm:constr type="primFontSz" for="des" ptType="node" op="equ" val="65"/>
              <dgm:constr type="l" for="ch" forName="image_accent_5" refType="w" fact="0.3677"/>
              <dgm:constr type="t" for="ch" forName="image_accent_5" refType="h" fact="0.0862"/>
              <dgm:constr type="w" for="ch" forName="image_accent_5" refType="w" fact="0.1022"/>
              <dgm:constr type="h" for="ch" forName="image_accent_5" refType="h" fact="0.1541"/>
              <dgm:constr type="l" for="ch" forName="image_5" refType="w" fact="0.3738"/>
              <dgm:constr type="t" for="ch" forName="image_5" refType="h" fact="0.0953"/>
              <dgm:constr type="w" for="ch" forName="image_5" refType="w" fact="0.0902"/>
              <dgm:constr type="h" for="ch" forName="image_5" refType="h" fact="0.1359"/>
              <dgm:constr type="l" for="ch" forName="image_accent_4" refType="w" fact="0.437"/>
              <dgm:constr type="t" for="ch" forName="image_accent_4" refType="h" fact="0.2416"/>
              <dgm:constr type="w" for="ch" forName="image_accent_4" refType="w" fact="0.1103"/>
              <dgm:constr type="h" for="ch" forName="image_accent_4" refType="h" fact="0.1662"/>
              <dgm:constr type="l" for="ch" forName="image_4" refType="w" fact="0.4434"/>
              <dgm:constr type="t" for="ch" forName="image_4" refType="h" fact="0.2513"/>
              <dgm:constr type="w" for="ch" forName="image_4" refType="w" fact="0.0973"/>
              <dgm:constr type="h" for="ch" forName="image_4" refType="h" fact="0.1467"/>
              <dgm:constr type="l" for="ch" forName="image_accent_2" refType="w" fact="0.3942"/>
              <dgm:constr type="t" for="ch" forName="image_accent_2" refType="h" fact="0.7134"/>
              <dgm:constr type="w" for="ch" forName="image_accent_2" refType="w" fact="0.1226"/>
              <dgm:constr type="h" for="ch" forName="image_accent_2" refType="h" fact="0.1849"/>
              <dgm:constr type="l" for="ch" forName="image_2" refType="w" fact="0.4014"/>
              <dgm:constr type="t" for="ch" forName="image_2" refType="h" fact="0.7243"/>
              <dgm:constr type="w" for="ch" forName="image_2" refType="w" fact="0.1082"/>
              <dgm:constr type="h" for="ch" forName="image_2" refType="h" fact="0.1631"/>
              <dgm:constr type="l" for="ch" forName="image_accent_3" refType="w" fact="0.4075"/>
              <dgm:constr type="t" for="ch" forName="image_accent_3" refType="h" fact="0.4525"/>
              <dgm:constr type="w" for="ch" forName="image_accent_3" refType="w" fact="0.1573"/>
              <dgm:constr type="h" for="ch" forName="image_accent_3" refType="h" fact="0.2371"/>
              <dgm:constr type="l" for="ch" forName="image_3" refType="w" fact="0.4158"/>
              <dgm:constr type="t" for="ch" forName="image_3" refType="h" fact="0.465"/>
              <dgm:constr type="w" for="ch" forName="image_3" refType="w" fact="0.1407"/>
              <dgm:constr type="h" for="ch" forName="image_3" refType="h" fact="0.212"/>
              <dgm:constr type="l" for="ch" forName="image_accent_1" refType="w" fact="0.5338"/>
              <dgm:constr type="t" for="ch" forName="image_accent_1" refType="h" fact="0.6466"/>
              <dgm:constr type="w" for="ch" forName="image_accent_1" refType="w" fact="0.2344"/>
              <dgm:constr type="h" for="ch" forName="image_accent_1" refType="h" fact="0.3534"/>
              <dgm:constr type="l" for="ch" forName="image_1" refType="w" fact="0.5428"/>
              <dgm:constr type="t" for="ch" forName="image_1" refType="h" fact="0.6602"/>
              <dgm:constr type="w" for="ch" forName="image_1" refType="w" fact="0.2164"/>
              <dgm:constr type="h" for="ch" forName="image_1" refType="h" fact="0.3262"/>
              <dgm:constr type="l" for="ch" forName="parent_text_1" refType="w" fact="0.6522"/>
              <dgm:constr type="t" for="ch" forName="parent_text_1" refType="h" fact="0.465"/>
              <dgm:constr type="w" for="ch" forName="parent_text_1" refType="w" fact="0.3478"/>
              <dgm:constr type="h" for="ch" forName="parent_text_1" refType="h" fact="0.165"/>
              <dgm:constr type="l" for="ch" forName="accent_1" refType="w" fact="0.5492"/>
              <dgm:constr type="t" for="ch" forName="accent_1" refType="h" fact="0.3864"/>
              <dgm:constr type="w" for="ch" forName="accent_1" refType="w" fact="0.0696"/>
              <dgm:constr type="h" for="ch" forName="accent_1" refType="h" fact="0.1049"/>
              <dgm:constr type="l" for="ch" forName="parent_text_3" refType="w" fact="0.034"/>
              <dgm:constr type="t" for="ch" forName="parent_text_3" refType="h" fact="0.465"/>
              <dgm:constr type="w" for="ch" forName="parent_text_3" refType="w" fact="0.3478"/>
              <dgm:constr type="h" for="ch" forName="parent_text_3" refType="h" fact="0.212"/>
              <dgm:constr type="l" for="ch" forName="parent_text_2" refType="w" fact="0.0211"/>
              <dgm:constr type="t" for="ch" forName="parent_text_2" refType="h" fact="0.7243"/>
              <dgm:constr type="w" for="ch" forName="parent_text_2" refType="w" fact="0.3478"/>
              <dgm:constr type="h" for="ch" forName="parent_text_2" refType="h" fact="0.1631"/>
              <dgm:constr type="l" for="ch" forName="parent_text_4" refType="w" fact="0.0644"/>
              <dgm:constr type="t" for="ch" forName="parent_text_4" refType="h" fact="0.2513"/>
              <dgm:constr type="w" for="ch" forName="parent_text_4" refType="w" fact="0.3478"/>
              <dgm:constr type="h" for="ch" forName="parent_text_4" refType="h" fact="0.1467"/>
              <dgm:constr type="l" for="ch" forName="accent_2" refType="w" fact="0.322"/>
              <dgm:constr type="t" for="ch" forName="accent_2" refType="h" fact="0.0194"/>
              <dgm:constr type="w" for="ch" forName="accent_2" refType="w" fact="0.0515"/>
              <dgm:constr type="h" for="ch" forName="accent_2" refType="h" fact="0.077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388"/>
              <dgm:constr type="l" for="ch" forName="parent_text_5" refType="w" fact="0"/>
              <dgm:constr type="t" for="ch" forName="parent_text_5" refType="h" fact="0.0953"/>
              <dgm:constr type="w" for="ch" forName="parent_text_5" refType="w" fact="0.3478"/>
              <dgm:constr type="h" for="ch" forName="parent_text_5" refType="h" fact="0.1359"/>
              <dgm:constr type="l" for="ch" forName="accent_4" refType="w" fact="0.3478"/>
              <dgm:constr type="t" for="ch" forName="accent_4" refType="h" fact="0.8932"/>
              <dgm:constr type="w" for="ch" forName="accent_4" refType="w" fact="0.0386"/>
              <dgm:constr type="h" for="ch" forName="accent_4" refType="h" fact="0.0583"/>
            </dgm:constrLst>
          </dgm:else>
        </dgm:choose>
      </dgm:if>
      <dgm:if name="Name22" axis="ch" ptType="node" func="cnt" op="equ" val="6">
        <dgm:alg type="composite">
          <dgm:param type="ar" val="1.1351"/>
        </dgm:alg>
        <dgm:choose name="Name23">
          <dgm:if name="Name24" func="var" arg="dir" op="equ" val="norm">
            <dgm:constrLst>
              <dgm:constr type="primFontSz" for="des" ptType="node" op="equ" val="65"/>
              <dgm:constr type="l" for="ch" forName="image_accent_6" refType="w" fact="0.3864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3957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5301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5361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528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593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483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90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352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435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231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2401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3813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63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5878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6265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.6522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6182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5538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0195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6182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if>
          <dgm:else name="Name25">
            <dgm:constrLst>
              <dgm:constr type="primFontSz" for="des" ptType="node" op="equ" val="65"/>
              <dgm:constr type="l" for="ch" forName="image_accent_6" refType="w" fact="0.4379"/>
              <dgm:constr type="t" for="ch" forName="image_accent_6" refType="h" fact="0.7456"/>
              <dgm:constr type="w" for="ch" forName="image_accent_6" refType="w" fact="0.1757"/>
              <dgm:constr type="h" for="ch" forName="image_accent_6" refType="h" fact="0.1995"/>
              <dgm:constr type="l" for="ch" forName="image_6" refType="w" fact="0.4471"/>
              <dgm:constr type="t" for="ch" forName="image_6" refType="h" fact="0.7561"/>
              <dgm:constr type="w" for="ch" forName="image_6" refType="w" fact="0.1572"/>
              <dgm:constr type="h" for="ch" forName="image_6" refType="h" fact="0.1784"/>
              <dgm:constr type="l" for="ch" forName="image_accent_5" refType="w" fact="0.3677"/>
              <dgm:constr type="t" for="ch" forName="image_accent_5" refType="h" fact="0.0649"/>
              <dgm:constr type="w" for="ch" forName="image_accent_5" refType="w" fact="0.1022"/>
              <dgm:constr type="h" for="ch" forName="image_accent_5" refType="h" fact="0.116"/>
              <dgm:constr type="l" for="ch" forName="image_5" refType="w" fact="0.3738"/>
              <dgm:constr type="t" for="ch" forName="image_5" refType="h" fact="0.0717"/>
              <dgm:constr type="w" for="ch" forName="image_5" refType="w" fact="0.0902"/>
              <dgm:constr type="h" for="ch" forName="image_5" refType="h" fact="0.1023"/>
              <dgm:constr type="l" for="ch" forName="image_accent_4" refType="w" fact="0.437"/>
              <dgm:constr type="t" for="ch" forName="image_accent_4" refType="h" fact="0.1819"/>
              <dgm:constr type="w" for="ch" forName="image_accent_4" refType="w" fact="0.1103"/>
              <dgm:constr type="h" for="ch" forName="image_accent_4" refType="h" fact="0.1251"/>
              <dgm:constr type="l" for="ch" forName="image_4" refType="w" fact="0.4434"/>
              <dgm:constr type="t" for="ch" forName="image_4" refType="h" fact="0.1892"/>
              <dgm:constr type="w" for="ch" forName="image_4" refType="w" fact="0.0973"/>
              <dgm:constr type="h" for="ch" forName="image_4" refType="h" fact="0.1104"/>
              <dgm:constr type="l" for="ch" forName="image_accent_2" refType="w" fact="0.3942"/>
              <dgm:constr type="t" for="ch" forName="image_accent_2" refType="h" fact="0.5371"/>
              <dgm:constr type="w" for="ch" forName="image_accent_2" refType="w" fact="0.1226"/>
              <dgm:constr type="h" for="ch" forName="image_accent_2" refType="h" fact="0.1392"/>
              <dgm:constr type="l" for="ch" forName="image_2" refType="w" fact="0.4014"/>
              <dgm:constr type="t" for="ch" forName="image_2" refType="h" fact="0.5453"/>
              <dgm:constr type="w" for="ch" forName="image_2" refType="w" fact="0.1082"/>
              <dgm:constr type="h" for="ch" forName="image_2" refType="h" fact="0.1228"/>
              <dgm:constr type="l" for="ch" forName="image_accent_3" refType="w" fact="0.4075"/>
              <dgm:constr type="t" for="ch" forName="image_accent_3" refType="h" fact="0.3407"/>
              <dgm:constr type="w" for="ch" forName="image_accent_3" refType="w" fact="0.1573"/>
              <dgm:constr type="h" for="ch" forName="image_accent_3" refType="h" fact="0.1785"/>
              <dgm:constr type="l" for="ch" forName="image_3" refType="w" fact="0.4158"/>
              <dgm:constr type="t" for="ch" forName="image_3" refType="h" fact="0.3501"/>
              <dgm:constr type="w" for="ch" forName="image_3" refType="w" fact="0.1407"/>
              <dgm:constr type="h" for="ch" forName="image_3" refType="h" fact="0.1596"/>
              <dgm:constr type="l" for="ch" forName="image_accent_1" refType="w" fact="0.5338"/>
              <dgm:constr type="t" for="ch" forName="image_accent_1" refType="h" fact="0.4869"/>
              <dgm:constr type="w" for="ch" forName="image_accent_1" refType="w" fact="0.2344"/>
              <dgm:constr type="h" for="ch" forName="image_accent_1" refType="h" fact="0.2661"/>
              <dgm:constr type="l" for="ch" forName="image_1" refType="w" fact="0.5435"/>
              <dgm:constr type="t" for="ch" forName="image_1" refType="h" fact="0.4971"/>
              <dgm:constr type="w" for="ch" forName="image_1" refType="w" fact="0.2164"/>
              <dgm:constr type="h" for="ch" forName="image_1" refType="h" fact="0.2456"/>
              <dgm:constr type="l" for="ch" forName="parent_text_1" refType="w" fact="0.6522"/>
              <dgm:constr type="t" for="ch" forName="parent_text_1" refType="h" fact="0.3501"/>
              <dgm:constr type="w" for="ch" forName="parent_text_1" refType="w" fact="0.3478"/>
              <dgm:constr type="h" for="ch" forName="parent_text_1" refType="h" fact="0.125"/>
              <dgm:constr type="l" for="ch" forName="accent_1" refType="w" fact="0.5492"/>
              <dgm:constr type="t" for="ch" forName="accent_1" refType="h" fact="0.2909"/>
              <dgm:constr type="w" for="ch" forName="accent_1" refType="w" fact="0.0696"/>
              <dgm:constr type="h" for="ch" forName="accent_1" refType="h" fact="0.0789"/>
              <dgm:constr type="l" for="ch" forName="parent_text_2" refType="w" fact="0.0211"/>
              <dgm:constr type="t" for="ch" forName="parent_text_2" refType="h" fact="0.5453"/>
              <dgm:constr type="w" for="ch" forName="parent_text_2" refType="w" fact="0.3478"/>
              <dgm:constr type="h" for="ch" forName="parent_text_2" refType="h" fact="0.1228"/>
              <dgm:constr type="l" for="ch" forName="parent_text_4" refType="w" fact="0.0644"/>
              <dgm:constr type="t" for="ch" forName="parent_text_4" refType="h" fact="0.1892"/>
              <dgm:constr type="w" for="ch" forName="parent_text_4" refType="w" fact="0.3478"/>
              <dgm:constr type="h" for="ch" forName="parent_text_4" refType="h" fact="0.1104"/>
              <dgm:constr type="l" for="ch" forName="accent_2" refType="w" fact="0.322"/>
              <dgm:constr type="t" for="ch" forName="accent_2" refType="h" fact="0.0146"/>
              <dgm:constr type="w" for="ch" forName="accent_2" refType="w" fact="0.0515"/>
              <dgm:constr type="h" for="ch" forName="accent_2" refType="h" fact="0.0585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92"/>
              <dgm:constr type="l" for="ch" forName="parent_text_5" refType="w" fact="0"/>
              <dgm:constr type="t" for="ch" forName="parent_text_5" refType="h" fact="0.0717"/>
              <dgm:constr type="w" for="ch" forName="parent_text_5" refType="w" fact="0.3478"/>
              <dgm:constr type="h" for="ch" forName="parent_text_5" refType="h" fact="0.1023"/>
              <dgm:constr type="l" for="ch" forName="parent_text_3" refType="w" fact="0.034"/>
              <dgm:constr type="t" for="ch" forName="parent_text_3" refType="h" fact="0.3501"/>
              <dgm:constr type="w" for="ch" forName="parent_text_3" refType="w" fact="0.3478"/>
              <dgm:constr type="h" for="ch" forName="parent_text_3" refType="h" fact="0.1596"/>
              <dgm:constr type="l" for="ch" forName="accent_4" refType="w" fact="0.3766"/>
              <dgm:constr type="t" for="ch" forName="accent_4" refType="h" fact="0.9211"/>
              <dgm:constr type="w" for="ch" forName="accent_4" refType="w" fact="0.0696"/>
              <dgm:constr type="h" for="ch" forName="accent_4" refType="h" fact="0.0789"/>
              <dgm:constr type="l" for="ch" forName="parent_text_6" refType="w" fact="0.6328"/>
              <dgm:constr type="t" for="ch" forName="parent_text_6" refType="h" fact="0.7561"/>
              <dgm:constr type="w" for="ch" forName="parent_text_6" refType="w" fact="0.3478"/>
              <dgm:constr type="h" for="ch" forName="parent_text_6" refType="h" fact="0.1784"/>
              <dgm:constr type="l" for="ch" forName="accent_5" refType="w" fact="0.3431"/>
              <dgm:constr type="t" for="ch" forName="accent_5" refType="h" fact="0.6725"/>
              <dgm:constr type="w" for="ch" forName="accent_5" refType="w" fact="0.0386"/>
              <dgm:constr type="h" for="ch" forName="accent_5" refType="h" fact="0.0439"/>
            </dgm:constrLst>
          </dgm:else>
        </dgm:choose>
      </dgm:if>
      <dgm:if name="Name26" axis="ch" ptType="node" func="cnt" op="equ" val="7">
        <dgm:alg type="composite">
          <dgm:param type="ar" val="1.0352"/>
        </dgm:alg>
        <dgm:choose name="Name27">
          <dgm:if name="Name28" func="var" arg="dir" op="equ" val="norm">
            <dgm:constrLst>
              <dgm:constr type="primFontSz" for="des" ptType="node" op="equ" val="65"/>
              <dgm:constr type="l" for="ch" forName="accent_1" refType="w" fact="0.7553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2" refType="w" fact="0.483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90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352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435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4" refType="w" fact="0.4528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593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5" refType="w" fact="0.5301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5361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6" refType="w" fact="0.3864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3957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7" refType="w" fact="0.5291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5356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1" refType="w" fact="0.231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240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3813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63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5878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7038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.6522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6182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02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6265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652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105"/>
              <dgm:constr type="t" for="ch" forName="parent_text_7" refType="h" fact="0.87"/>
              <dgm:constr type="w" for="ch" forName="parent_text_7" refType="w" fact="0.407"/>
              <dgm:constr type="h" for="ch" forName="parent_text_7" refType="h" fact="0.13"/>
              <dgm:constr type="l" for="ch" forName="accent_6" refType="w" fact="0.6136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if>
          <dgm:else name="Name29">
            <dgm:constrLst>
              <dgm:constr type="primFontSz" for="des" ptType="node" op="equ" val="65"/>
              <dgm:constr type="l" for="ch" forName="accent_1" refType="w" fact="0.2061"/>
              <dgm:constr type="t" for="ch" forName="accent_1" refType="h" fact="0.96"/>
              <dgm:constr type="w" for="ch" forName="accent_1" refType="w" fact="0.0386"/>
              <dgm:constr type="h" for="ch" forName="accent_1" refType="h" fact="0.04"/>
              <dgm:constr type="l" for="ch" forName="image_accent_7" refType="w" fact="0.3606"/>
              <dgm:constr type="t" for="ch" forName="image_accent_7" refType="h" fact="0.8325"/>
              <dgm:constr type="w" for="ch" forName="image_accent_7" refType="w" fact="0.1103"/>
              <dgm:constr type="h" for="ch" forName="image_accent_7" refType="h" fact="0.1141"/>
              <dgm:constr type="l" for="ch" forName="image_7" refType="w" fact="0.3671"/>
              <dgm:constr type="t" for="ch" forName="image_7" refType="h" fact="0.8392"/>
              <dgm:constr type="w" for="ch" forName="image_7" refType="w" fact="0.0973"/>
              <dgm:constr type="h" for="ch" forName="image_7" refType="h" fact="0.1007"/>
              <dgm:constr type="l" for="ch" forName="image_accent_6" refType="w" fact="0.4379"/>
              <dgm:constr type="t" for="ch" forName="image_accent_6" refType="h" fact="0.68"/>
              <dgm:constr type="w" for="ch" forName="image_accent_6" refType="w" fact="0.1757"/>
              <dgm:constr type="h" for="ch" forName="image_accent_6" refType="h" fact="0.1819"/>
              <dgm:constr type="l" for="ch" forName="image_6" refType="w" fact="0.4471"/>
              <dgm:constr type="t" for="ch" forName="image_6" refType="h" fact="0.6896"/>
              <dgm:constr type="w" for="ch" forName="image_6" refType="w" fact="0.1572"/>
              <dgm:constr type="h" for="ch" forName="image_6" refType="h" fact="0.1627"/>
              <dgm:constr type="l" for="ch" forName="image_accent_5" refType="w" fact="0.3677"/>
              <dgm:constr type="t" for="ch" forName="image_accent_5" refType="h" fact="0.0592"/>
              <dgm:constr type="w" for="ch" forName="image_accent_5" refType="w" fact="0.1022"/>
              <dgm:constr type="h" for="ch" forName="image_accent_5" refType="h" fact="0.1058"/>
              <dgm:constr type="l" for="ch" forName="image_5" refType="w" fact="0.3738"/>
              <dgm:constr type="t" for="ch" forName="image_5" refType="h" fact="0.0654"/>
              <dgm:constr type="w" for="ch" forName="image_5" refType="w" fact="0.0902"/>
              <dgm:constr type="h" for="ch" forName="image_5" refType="h" fact="0.0933"/>
              <dgm:constr type="l" for="ch" forName="image_accent_4" refType="w" fact="0.437"/>
              <dgm:constr type="t" for="ch" forName="image_accent_4" refType="h" fact="0.1659"/>
              <dgm:constr type="w" for="ch" forName="image_accent_4" refType="w" fact="0.1103"/>
              <dgm:constr type="h" for="ch" forName="image_accent_4" refType="h" fact="0.1141"/>
              <dgm:constr type="l" for="ch" forName="image_4" refType="w" fact="0.4434"/>
              <dgm:constr type="t" for="ch" forName="image_4" refType="h" fact="0.1726"/>
              <dgm:constr type="w" for="ch" forName="image_4" refType="w" fact="0.0973"/>
              <dgm:constr type="h" for="ch" forName="image_4" refType="h" fact="0.1007"/>
              <dgm:constr type="l" for="ch" forName="image_accent_2" refType="w" fact="0.3942"/>
              <dgm:constr type="t" for="ch" forName="image_accent_2" refType="h" fact="0.4899"/>
              <dgm:constr type="w" for="ch" forName="image_accent_2" refType="w" fact="0.1226"/>
              <dgm:constr type="h" for="ch" forName="image_accent_2" refType="h" fact="0.1269"/>
              <dgm:constr type="l" for="ch" forName="image_2" refType="w" fact="0.4014"/>
              <dgm:constr type="t" for="ch" forName="image_2" refType="h" fact="0.4973"/>
              <dgm:constr type="w" for="ch" forName="image_2" refType="w" fact="0.1082"/>
              <dgm:constr type="h" for="ch" forName="image_2" refType="h" fact="0.112"/>
              <dgm:constr type="l" for="ch" forName="image_accent_3" refType="w" fact="0.4075"/>
              <dgm:constr type="t" for="ch" forName="image_accent_3" refType="h" fact="0.3107"/>
              <dgm:constr type="w" for="ch" forName="image_accent_3" refType="w" fact="0.1573"/>
              <dgm:constr type="h" for="ch" forName="image_accent_3" refType="h" fact="0.1628"/>
              <dgm:constr type="l" for="ch" forName="image_3" refType="w" fact="0.4158"/>
              <dgm:constr type="t" for="ch" forName="image_3" refType="h" fact="0.3193"/>
              <dgm:constr type="w" for="ch" forName="image_3" refType="w" fact="0.1407"/>
              <dgm:constr type="h" for="ch" forName="image_3" refType="h" fact="0.1456"/>
              <dgm:constr type="l" for="ch" forName="image_accent_1" refType="w" fact="0.5338"/>
              <dgm:constr type="t" for="ch" forName="image_accent_1" refType="h" fact="0.444"/>
              <dgm:constr type="w" for="ch" forName="image_accent_1" refType="w" fact="0.2344"/>
              <dgm:constr type="h" for="ch" forName="image_accent_1" refType="h" fact="0.2426"/>
              <dgm:constr type="l" for="ch" forName="image_1" refType="w" fact="0.5428"/>
              <dgm:constr type="t" for="ch" forName="image_1" refType="h" fact="0.4533"/>
              <dgm:constr type="w" for="ch" forName="image_1" refType="w" fact="0.2164"/>
              <dgm:constr type="h" for="ch" forName="image_1" refType="h" fact="0.224"/>
              <dgm:constr type="l" for="ch" forName="parent_text_1" refType="w" fact="0.6522"/>
              <dgm:constr type="t" for="ch" forName="parent_text_1" refType="h" fact="0.3193"/>
              <dgm:constr type="w" for="ch" forName="parent_text_1" refType="w" fact="0.3478"/>
              <dgm:constr type="h" for="ch" forName="parent_text_1" refType="h" fact="0.115"/>
              <dgm:constr type="l" for="ch" forName="accent_2" refType="w" fact="0.5492"/>
              <dgm:constr type="t" for="ch" forName="accent_2" refType="h" fact="0.2653"/>
              <dgm:constr type="w" for="ch" forName="accent_2" refType="w" fact="0.0696"/>
              <dgm:constr type="h" for="ch" forName="accent_2" refType="h" fact="0.072"/>
              <dgm:constr type="l" for="ch" forName="parent_text_2" refType="w" fact="0.0211"/>
              <dgm:constr type="t" for="ch" forName="parent_text_2" refType="h" fact="0.4973"/>
              <dgm:constr type="w" for="ch" forName="parent_text_2" refType="w" fact="0.3478"/>
              <dgm:constr type="h" for="ch" forName="parent_text_2" refType="h" fact="0.112"/>
              <dgm:constr type="l" for="ch" forName="parent_text_4" refType="w" fact="0.0644"/>
              <dgm:constr type="t" for="ch" forName="parent_text_4" refType="h" fact="0.1726"/>
              <dgm:constr type="w" for="ch" forName="parent_text_4" refType="w" fact="0.3478"/>
              <dgm:constr type="h" for="ch" forName="parent_text_4" refType="h" fact="0.1007"/>
              <dgm:constr type="l" for="ch" forName="accent_3" refType="w" fact="0.2705"/>
              <dgm:constr type="t" for="ch" forName="accent_3" refType="h" fact="0"/>
              <dgm:constr type="w" for="ch" forName="accent_3" refType="w" fact="0.0258"/>
              <dgm:constr type="h" for="ch" forName="accent_3" refType="h" fact="0.0267"/>
              <dgm:constr type="l" for="ch" forName="parent_text_5" refType="w" fact="0"/>
              <dgm:constr type="t" for="ch" forName="parent_text_5" refType="h" fact="0.0654"/>
              <dgm:constr type="w" for="ch" forName="parent_text_5" refType="w" fact="0.3478"/>
              <dgm:constr type="h" for="ch" forName="parent_text_5" refType="h" fact="0.0933"/>
              <dgm:constr type="l" for="ch" forName="parent_text_3" refType="w" fact="0.034"/>
              <dgm:constr type="t" for="ch" forName="parent_text_3" refType="h" fact="0.3193"/>
              <dgm:constr type="w" for="ch" forName="parent_text_3" refType="w" fact="0.3478"/>
              <dgm:constr type="h" for="ch" forName="parent_text_3" refType="h" fact="0.1456"/>
              <dgm:constr type="l" for="ch" forName="parent_text_6" refType="w" fact="0.63"/>
              <dgm:constr type="t" for="ch" forName="parent_text_6" refType="h" fact="0.6896"/>
              <dgm:constr type="w" for="ch" forName="parent_text_6" refType="w" fact="0.3478"/>
              <dgm:constr type="h" for="ch" forName="parent_text_6" refType="h" fact="0.1627"/>
              <dgm:constr type="l" for="ch" forName="accent_4" refType="w" fact="0.322"/>
              <dgm:constr type="t" for="ch" forName="accent_4" refType="h" fact="0.0213"/>
              <dgm:constr type="w" for="ch" forName="accent_4" refType="w" fact="0.0515"/>
              <dgm:constr type="h" for="ch" forName="accent_4" refType="h" fact="0.0533"/>
              <dgm:constr type="l" for="ch" forName="accent_5" refType="w" fact="0.2782"/>
              <dgm:constr type="t" for="ch" forName="accent_5" refType="h" fact="0.92"/>
              <dgm:constr type="w" for="ch" forName="accent_5" refType="w" fact="0.0696"/>
              <dgm:constr type="h" for="ch" forName="accent_5" refType="h" fact="0.072"/>
              <dgm:constr type="l" for="ch" forName="parent_text_7" refType="w" fact="0.485"/>
              <dgm:constr type="t" for="ch" forName="parent_text_7" refType="h" fact="0.87"/>
              <dgm:constr type="w" for="ch" forName="parent_text_7" refType="w" fact="0.347"/>
              <dgm:constr type="h" for="ch" forName="parent_text_7" refType="h" fact="0.13"/>
              <dgm:constr type="l" for="ch" forName="accent_6" refType="w" fact="0.3478"/>
              <dgm:constr type="t" for="ch" forName="accent_6" refType="h" fact="0.6133"/>
              <dgm:constr type="w" for="ch" forName="accent_6" refType="w" fact="0.0386"/>
              <dgm:constr type="h" for="ch" forName="accent_6" refType="h" fact="0.04"/>
            </dgm:constrLst>
          </dgm:else>
        </dgm:choose>
        <dgm:layoutNode name="accent_6" styleLbl="alignNode1">
          <dgm:alg type="sp"/>
          <dgm:shape xmlns:r="http://schemas.openxmlformats.org/officeDocument/2006/relationships" type="donut" r:blip="">
            <dgm:adjLst>
              <dgm:adj idx="1" val="0.0746"/>
            </dgm:adjLst>
          </dgm:shape>
          <dgm:presOf/>
        </dgm:layoutNode>
      </dgm:if>
      <dgm:else name="Name30">
        <dgm:alg type="composite">
          <dgm:param type="ar" val="0.9705"/>
        </dgm:alg>
        <dgm:choose name="Name31">
          <dgm:if name="Name32" func="var" arg="dir" op="equ" val="norm">
            <dgm:constrLst>
              <dgm:constr type="primFontSz" for="des" ptType="node" op="equ" val="65"/>
              <dgm:constr type="l" for="ch" forName="accent_1" refType="w" fact="0.7599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6182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6449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6538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5291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5356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3864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3957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5301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5361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528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593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483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90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352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435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231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240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3813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63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5878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7038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.6522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6182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02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6265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165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2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if>
          <dgm:else name="Name33">
            <dgm:constrLst>
              <dgm:constr type="primFontSz" for="des" ptType="node" op="equ" val="65"/>
              <dgm:constr type="l" for="ch" forName="accent_1" refType="w" fact="0.2014"/>
              <dgm:constr type="t" for="ch" forName="accent_1" refType="h" fact="0.925"/>
              <dgm:constr type="w" for="ch" forName="accent_1" refType="w" fact="0.0386"/>
              <dgm:constr type="h" for="ch" forName="accent_1" refType="h" fact="0.0375"/>
              <dgm:constr type="l" for="ch" forName="accent_2" refType="w" fact="0.3431"/>
              <dgm:constr type="t" for="ch" forName="accent_2" refType="h" fact="0.575"/>
              <dgm:constr type="w" for="ch" forName="accent_2" refType="w" fact="0.0386"/>
              <dgm:constr type="h" for="ch" forName="accent_2" refType="h" fact="0.0375"/>
              <dgm:constr type="l" for="ch" forName="image_accent_8" refType="w" fact="0.253"/>
              <dgm:constr type="t" for="ch" forName="image_accent_8" refType="h" fact="0.8508"/>
              <dgm:constr type="w" for="ch" forName="image_accent_8" refType="w" fact="0.1022"/>
              <dgm:constr type="h" for="ch" forName="image_accent_8" refType="h" fact="0.0992"/>
              <dgm:constr type="l" for="ch" forName="image_8" refType="w" fact="0.2619"/>
              <dgm:constr type="t" for="ch" forName="image_8" refType="h" fact="0.8595"/>
              <dgm:constr type="w" for="ch" forName="image_8" refType="w" fact="0.0844"/>
              <dgm:constr type="h" for="ch" forName="image_8" refType="h" fact="0.0819"/>
              <dgm:constr type="l" for="ch" forName="image_accent_7" refType="w" fact="0.3606"/>
              <dgm:constr type="t" for="ch" forName="image_accent_7" refType="h" fact="0.7805"/>
              <dgm:constr type="w" for="ch" forName="image_accent_7" refType="w" fact="0.1103"/>
              <dgm:constr type="h" for="ch" forName="image_accent_7" refType="h" fact="0.107"/>
              <dgm:constr type="l" for="ch" forName="image_7" refType="w" fact="0.3671"/>
              <dgm:constr type="t" for="ch" forName="image_7" refType="h" fact="0.7868"/>
              <dgm:constr type="w" for="ch" forName="image_7" refType="w" fact="0.0973"/>
              <dgm:constr type="h" for="ch" forName="image_7" refType="h" fact="0.0944"/>
              <dgm:constr type="l" for="ch" forName="image_accent_6" refType="w" fact="0.4379"/>
              <dgm:constr type="t" for="ch" forName="image_accent_6" refType="h" fact="0.6375"/>
              <dgm:constr type="w" for="ch" forName="image_accent_6" refType="w" fact="0.1757"/>
              <dgm:constr type="h" for="ch" forName="image_accent_6" refType="h" fact="0.1706"/>
              <dgm:constr type="l" for="ch" forName="image_6" refType="w" fact="0.4471"/>
              <dgm:constr type="t" for="ch" forName="image_6" refType="h" fact="0.6465"/>
              <dgm:constr type="w" for="ch" forName="image_6" refType="w" fact="0.1572"/>
              <dgm:constr type="h" for="ch" forName="image_6" refType="h" fact="0.1525"/>
              <dgm:constr type="l" for="ch" forName="image_accent_5" refType="w" fact="0.3677"/>
              <dgm:constr type="t" for="ch" forName="image_accent_5" refType="h" fact="0.0555"/>
              <dgm:constr type="w" for="ch" forName="image_accent_5" refType="w" fact="0.1022"/>
              <dgm:constr type="h" for="ch" forName="image_accent_5" refType="h" fact="0.0992"/>
              <dgm:constr type="l" for="ch" forName="image_5" refType="w" fact="0.3738"/>
              <dgm:constr type="t" for="ch" forName="image_5" refType="h" fact="0.0613"/>
              <dgm:constr type="w" for="ch" forName="image_5" refType="w" fact="0.0902"/>
              <dgm:constr type="h" for="ch" forName="image_5" refType="h" fact="0.0875"/>
              <dgm:constr type="l" for="ch" forName="image_accent_4" refType="w" fact="0.437"/>
              <dgm:constr type="t" for="ch" forName="image_accent_4" refType="h" fact="0.1555"/>
              <dgm:constr type="w" for="ch" forName="image_accent_4" refType="w" fact="0.1103"/>
              <dgm:constr type="h" for="ch" forName="image_accent_4" refType="h" fact="0.107"/>
              <dgm:constr type="l" for="ch" forName="image_4" refType="w" fact="0.4434"/>
              <dgm:constr type="t" for="ch" forName="image_4" refType="h" fact="0.1618"/>
              <dgm:constr type="w" for="ch" forName="image_4" refType="w" fact="0.0973"/>
              <dgm:constr type="h" for="ch" forName="image_4" refType="h" fact="0.0944"/>
              <dgm:constr type="l" for="ch" forName="image_accent_2" refType="w" fact="0.3942"/>
              <dgm:constr type="t" for="ch" forName="image_accent_2" refType="h" fact="0.4593"/>
              <dgm:constr type="w" for="ch" forName="image_accent_2" refType="w" fact="0.1226"/>
              <dgm:constr type="h" for="ch" forName="image_accent_2" refType="h" fact="0.119"/>
              <dgm:constr type="l" for="ch" forName="image_2" refType="w" fact="0.4014"/>
              <dgm:constr type="t" for="ch" forName="image_2" refType="h" fact="0.4663"/>
              <dgm:constr type="w" for="ch" forName="image_2" refType="w" fact="0.1082"/>
              <dgm:constr type="h" for="ch" forName="image_2" refType="h" fact="0.105"/>
              <dgm:constr type="l" for="ch" forName="image_accent_3" refType="w" fact="0.4075"/>
              <dgm:constr type="t" for="ch" forName="image_accent_3" refType="h" fact="0.2913"/>
              <dgm:constr type="w" for="ch" forName="image_accent_3" refType="w" fact="0.1573"/>
              <dgm:constr type="h" for="ch" forName="image_accent_3" refType="h" fact="0.1526"/>
              <dgm:constr type="l" for="ch" forName="image_3" refType="w" fact="0.4158"/>
              <dgm:constr type="t" for="ch" forName="image_3" refType="h" fact="0.2993"/>
              <dgm:constr type="w" for="ch" forName="image_3" refType="w" fact="0.1407"/>
              <dgm:constr type="h" for="ch" forName="image_3" refType="h" fact="0.1365"/>
              <dgm:constr type="l" for="ch" forName="image_accent_1" refType="w" fact="0.5338"/>
              <dgm:constr type="t" for="ch" forName="image_accent_1" refType="h" fact="0.4163"/>
              <dgm:constr type="w" for="ch" forName="image_accent_1" refType="w" fact="0.2344"/>
              <dgm:constr type="h" for="ch" forName="image_accent_1" refType="h" fact="0.2275"/>
              <dgm:constr type="l" for="ch" forName="image_1" refType="w" fact="0.5428"/>
              <dgm:constr type="t" for="ch" forName="image_1" refType="h" fact="0.425"/>
              <dgm:constr type="w" for="ch" forName="image_1" refType="w" fact="0.2164"/>
              <dgm:constr type="h" for="ch" forName="image_1" refType="h" fact="0.21"/>
              <dgm:constr type="l" for="ch" forName="parent_text_1" refType="w" fact="0.6522"/>
              <dgm:constr type="t" for="ch" forName="parent_text_1" refType="h" fact="0.2993"/>
              <dgm:constr type="w" for="ch" forName="parent_text_1" refType="w" fact="0.3478"/>
              <dgm:constr type="h" for="ch" forName="parent_text_1" refType="h" fact="0.11"/>
              <dgm:constr type="l" for="ch" forName="accent_3" refType="w" fact="0.5492"/>
              <dgm:constr type="t" for="ch" forName="accent_3" refType="h" fact="0.2488"/>
              <dgm:constr type="w" for="ch" forName="accent_3" refType="w" fact="0.0696"/>
              <dgm:constr type="h" for="ch" forName="accent_3" refType="h" fact="0.0675"/>
              <dgm:constr type="l" for="ch" forName="parent_text_2" refType="w" fact="0.0211"/>
              <dgm:constr type="t" for="ch" forName="parent_text_2" refType="h" fact="0.4663"/>
              <dgm:constr type="w" for="ch" forName="parent_text_2" refType="w" fact="0.3478"/>
              <dgm:constr type="h" for="ch" forName="parent_text_2" refType="h" fact="0.105"/>
              <dgm:constr type="l" for="ch" forName="parent_text_4" refType="w" fact="0.0635"/>
              <dgm:constr type="t" for="ch" forName="parent_text_4" refType="h" fact="0.1618"/>
              <dgm:constr type="w" for="ch" forName="parent_text_4" refType="w" fact="0.3478"/>
              <dgm:constr type="h" for="ch" forName="parent_text_4" refType="h" fact="0.0944"/>
              <dgm:constr type="l" for="ch" forName="accent_4" refType="w" fact="0.2705"/>
              <dgm:constr type="t" for="ch" forName="accent_4" refType="h" fact="0"/>
              <dgm:constr type="w" for="ch" forName="accent_4" refType="w" fact="0.0258"/>
              <dgm:constr type="h" for="ch" forName="accent_4" refType="h" fact="0.025"/>
              <dgm:constr type="l" for="ch" forName="parent_text_5" refType="w" fact="0"/>
              <dgm:constr type="t" for="ch" forName="parent_text_5" refType="h" fact="0.0625"/>
              <dgm:constr type="w" for="ch" forName="parent_text_5" refType="w" fact="0.3478"/>
              <dgm:constr type="h" for="ch" forName="parent_text_5" refType="h" fact="0.0863"/>
              <dgm:constr type="l" for="ch" forName="parent_text_3" refType="w" fact="0.034"/>
              <dgm:constr type="t" for="ch" forName="parent_text_3" refType="h" fact="0.2993"/>
              <dgm:constr type="w" for="ch" forName="parent_text_3" refType="w" fact="0.3478"/>
              <dgm:constr type="h" for="ch" forName="parent_text_3" refType="h" fact="0.1365"/>
              <dgm:constr type="l" for="ch" forName="parent_text_6" refType="w" fact="0.635"/>
              <dgm:constr type="t" for="ch" forName="parent_text_6" refType="h" fact="0.6465"/>
              <dgm:constr type="w" for="ch" forName="parent_text_6" refType="w" fact="0.3478"/>
              <dgm:constr type="h" for="ch" forName="parent_text_6" refType="h" fact="0.1525"/>
              <dgm:constr type="l" for="ch" forName="accent_5" refType="w" fact="0.322"/>
              <dgm:constr type="t" for="ch" forName="accent_5" refType="h" fact="0.02"/>
              <dgm:constr type="w" for="ch" forName="accent_5" refType="w" fact="0.0515"/>
              <dgm:constr type="h" for="ch" forName="accent_5" refType="h" fact="0.05"/>
              <dgm:constr type="l" for="ch" forName="parent_text_7" refType="w" fact="0.49"/>
              <dgm:constr type="t" for="ch" forName="parent_text_7" refType="h" fact="0.81"/>
              <dgm:constr type="w" for="ch" forName="parent_text_7" refType="w" fact="0.3478"/>
              <dgm:constr type="h" for="ch" forName="parent_text_7" refType="h" fact="0.077"/>
              <dgm:constr type="l" for="ch" forName="parent_text_8" refType="w" fact="0.375"/>
              <dgm:constr type="t" for="ch" forName="parent_text_8" refType="h" fact="0.89"/>
              <dgm:constr type="w" for="ch" forName="parent_text_8" refType="w" fact="0.3478"/>
              <dgm:constr type="h" for="ch" forName="parent_text_8" refType="h" fact="0.11"/>
            </dgm:constrLst>
          </dgm:else>
        </dgm:choose>
      </dgm:else>
    </dgm:choose>
    <dgm:forEach name="wrapper" axis="self" ptType="parTrans">
      <dgm:forEach name="wrapper2" axis="self" ptType="sibTrans" st="2">
        <dgm:forEach name="imageAccentRepeat" axis="self">
          <dgm:layoutNode name="imageAccentRepeatNode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</dgm:forEach>
        <dgm:forEach name="imageRepeat" axis="self">
          <dgm:layoutNode name="imageRepeat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 axis="self"/>
          </dgm:layoutNode>
        </dgm:forEach>
      </dgm:forEach>
    </dgm:forEach>
    <dgm:forEach name="Name34" axis="ch" ptType="node" cnt="1">
      <dgm:layoutNode name="parent_text_1" styleLbl="revTx">
        <dgm:varLst>
          <dgm:chMax val="0"/>
          <dgm:chPref val="0"/>
          <dgm:bulletEnabled val="1"/>
        </dgm:varLst>
        <dgm:choose name="Name35">
          <dgm:if name="Name36" func="var" arg="dir" op="equ" val="norm">
            <dgm:alg type="tx">
              <dgm:param type="parTxLTRAlign" val="r"/>
              <dgm:param type="shpTxLTRAlignCh" val="r"/>
              <dgm:param type="txAnchorVert" val="b"/>
              <dgm:param type="lnSpCh" val="15"/>
            </dgm:alg>
          </dgm:if>
          <dgm:else name="Name37">
            <dgm:alg type="tx">
              <dgm:param type="parTxLTRAlign" val="l"/>
              <dgm:param type="shpTxLTRAlignCh" val="l"/>
              <dgm:param type="txAnchorVert" val="b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01"/>
        </dgm:constrLst>
        <dgm:ruleLst>
          <dgm:rule type="primFontSz" val="5" fact="NaN" max="NaN"/>
        </dgm:ruleLst>
      </dgm:layoutNode>
      <dgm:layoutNode name="image_accent_1">
        <dgm:alg type="sp"/>
        <dgm:shape xmlns:r="http://schemas.openxmlformats.org/officeDocument/2006/relationships" r:blip="">
          <dgm:adjLst/>
        </dgm:shape>
        <dgm:presOf/>
        <dgm:constrLst/>
        <dgm:forEach name="Name38" ref="imageAccentRepeat"/>
      </dgm:layoutNode>
      <dgm:layoutNode name="accent_1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39" axis="ch" ptType="sibTrans" hideLastTrans="0" cnt="1">
      <dgm:layoutNode name="image_1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</dgm:forEach>
    <dgm:forEach name="Name41" axis="ch" ptType="node" st="2" cnt="1">
      <dgm:layoutNode name="parent_text_2" styleLbl="revTx">
        <dgm:varLst>
          <dgm:chMax val="0"/>
          <dgm:chPref val="0"/>
          <dgm:bulletEnabled val="1"/>
        </dgm:varLst>
        <dgm:choose name="Name42">
          <dgm:if name="Name43" func="var" arg="dir" op="equ" val="norm">
            <dgm:alg type="tx">
              <dgm:param type="parTxLTRAlign" val="l"/>
              <dgm:param type="lnSpCh" val="15"/>
            </dgm:alg>
          </dgm:if>
          <dgm:else name="Name44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2">
        <dgm:alg type="sp"/>
        <dgm:shape xmlns:r="http://schemas.openxmlformats.org/officeDocument/2006/relationships" r:blip="">
          <dgm:adjLst/>
        </dgm:shape>
        <dgm:presOf/>
        <dgm:constrLst/>
        <dgm:forEach name="Name45" ref="imageAccentRepeat"/>
      </dgm:layoutNode>
    </dgm:forEach>
    <dgm:forEach name="Name46" axis="ch" ptType="sibTrans" hideLastTrans="0" st="2" cnt="1">
      <dgm:layoutNode name="image_2">
        <dgm:alg type="sp"/>
        <dgm:shape xmlns:r="http://schemas.openxmlformats.org/officeDocument/2006/relationships" r:blip="">
          <dgm:adjLst/>
        </dgm:shape>
        <dgm:presOf/>
        <dgm:constrLst/>
        <dgm:forEach name="Name47" ref="imageRepeat"/>
      </dgm:layoutNode>
    </dgm:forEach>
    <dgm:forEach name="Name48" axis="ch" ptType="node" st="3" cnt="1">
      <dgm:layoutNode name="image_accent_3">
        <dgm:alg type="sp"/>
        <dgm:shape xmlns:r="http://schemas.openxmlformats.org/officeDocument/2006/relationships" r:blip="">
          <dgm:adjLst/>
        </dgm:shape>
        <dgm:presOf/>
        <dgm:constrLst/>
        <dgm:forEach name="Name49" ref="imageAccentRepeat"/>
      </dgm:layoutNode>
      <dgm:layoutNode name="parent_text_3" styleLbl="revTx">
        <dgm:varLst>
          <dgm:chMax val="0"/>
          <dgm:chPref val="0"/>
          <dgm:bulletEnabled val="1"/>
        </dgm:varLst>
        <dgm:choose name="Name50">
          <dgm:if name="Name51" func="var" arg="dir" op="equ" val="norm">
            <dgm:alg type="tx">
              <dgm:param type="parTxLTRAlign" val="l"/>
              <dgm:param type="lnSpCh" val="15"/>
            </dgm:alg>
          </dgm:if>
          <dgm:else name="Name52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2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  <dgm:layoutNode name="accent_3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53" axis="ch" ptType="sibTrans" hideLastTrans="0" st="3" cnt="1">
      <dgm:layoutNode name="image_3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</dgm:forEach>
    <dgm:forEach name="Name55" axis="ch" ptType="node" st="4" cnt="1">
      <dgm:layoutNode name="image_accent_4">
        <dgm:alg type="sp"/>
        <dgm:shape xmlns:r="http://schemas.openxmlformats.org/officeDocument/2006/relationships" r:blip="">
          <dgm:adjLst/>
        </dgm:shape>
        <dgm:presOf/>
        <dgm:constrLst/>
        <dgm:forEach name="Name56" ref="imageAccentRepeat"/>
      </dgm:layoutNode>
      <dgm:layoutNode name="parent_text_4" styleLbl="revTx">
        <dgm:varLst>
          <dgm:chMax val="0"/>
          <dgm:chPref val="0"/>
          <dgm:bulletEnabled val="1"/>
        </dgm:varLst>
        <dgm:choose name="Name57">
          <dgm:if name="Name58" func="var" arg="dir" op="equ" val="norm">
            <dgm:alg type="tx">
              <dgm:param type="parTxLTRAlign" val="l"/>
              <dgm:param type="lnSpCh" val="15"/>
            </dgm:alg>
          </dgm:if>
          <dgm:else name="Name59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accent_4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60" axis="ch" ptType="sibTrans" hideLastTrans="0" st="4" cnt="1">
      <dgm:layoutNode name="image_4">
        <dgm:alg type="sp"/>
        <dgm:shape xmlns:r="http://schemas.openxmlformats.org/officeDocument/2006/relationships" r:blip="">
          <dgm:adjLst/>
        </dgm:shape>
        <dgm:presOf/>
        <dgm:constrLst/>
        <dgm:forEach name="Name61" ref="imageRepeat"/>
      </dgm:layoutNode>
    </dgm:forEach>
    <dgm:forEach name="Name62" axis="ch" ptType="node" st="5" cnt="1">
      <dgm:layoutNode name="image_accent_5">
        <dgm:alg type="sp"/>
        <dgm:shape xmlns:r="http://schemas.openxmlformats.org/officeDocument/2006/relationships" r:blip="">
          <dgm:adjLst/>
        </dgm:shape>
        <dgm:presOf/>
        <dgm:constrLst/>
        <dgm:forEach name="Name63" ref="imageAccentRepeat"/>
      </dgm:layoutNode>
      <dgm:layoutNode name="parent_text_5" styleLbl="revTx">
        <dgm:varLst>
          <dgm:chMax val="0"/>
          <dgm:chPref val="0"/>
          <dgm:bulletEnabled val="1"/>
        </dgm:varLst>
        <dgm:choose name="Name64">
          <dgm:if name="Name65" func="var" arg="dir" op="equ" val="norm">
            <dgm:alg type="tx">
              <dgm:param type="parTxLTRAlign" val="l"/>
              <dgm:param type="lnSpCh" val="15"/>
            </dgm:alg>
          </dgm:if>
          <dgm:else name="Name66">
            <dgm:alg type="tx">
              <dgm:param type="parTxLTRAlign" val="r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sibTrans" hideLastTrans="0" st="5" cnt="1">
      <dgm:layoutNode name="image_5">
        <dgm:alg type="sp"/>
        <dgm:shape xmlns:r="http://schemas.openxmlformats.org/officeDocument/2006/relationships" r:blip="">
          <dgm:adjLst/>
        </dgm:shape>
        <dgm:presOf/>
        <dgm:constrLst/>
        <dgm:forEach name="Name68" ref="imageRepeat"/>
      </dgm:layoutNode>
    </dgm:forEach>
    <dgm:forEach name="Name69" axis="ch" ptType="node" st="6" cnt="1">
      <dgm:layoutNode name="parent_text_6" styleLbl="revTx">
        <dgm:varLst>
          <dgm:chMax val="0"/>
          <dgm:chPref val="0"/>
          <dgm:bulletEnabled val="1"/>
        </dgm:varLst>
        <dgm:choose name="Name70">
          <dgm:if name="Name71" func="var" arg="dir" op="equ" val="norm">
            <dgm:alg type="tx">
              <dgm:param type="parTxLTRAlign" val="r"/>
              <dgm:param type="shpTxLTRAlignCh" val="r"/>
              <dgm:param type="lnSpCh" val="15"/>
            </dgm:alg>
          </dgm:if>
          <dgm:else name="Name72">
            <dgm:alg type="tx">
              <dgm:param type="parTxLTRAlign" val="l"/>
              <dgm:param type="shpTxLTRAlignCh" val="l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6">
        <dgm:alg type="sp"/>
        <dgm:shape xmlns:r="http://schemas.openxmlformats.org/officeDocument/2006/relationships" r:blip="">
          <dgm:adjLst/>
        </dgm:shape>
        <dgm:presOf/>
        <dgm:constrLst/>
        <dgm:forEach name="Name73" ref="imageAccentRepeat"/>
      </dgm:layoutNode>
      <dgm:layoutNode name="accent_5" styleLbl="alignNode1">
        <dgm:alg type="sp"/>
        <dgm:shape xmlns:r="http://schemas.openxmlformats.org/officeDocument/2006/relationships" type="donut" r:blip="">
          <dgm:adjLst>
            <dgm:adj idx="1" val="0.0746"/>
          </dgm:adjLst>
        </dgm:shape>
        <dgm:presOf/>
      </dgm:layoutNode>
    </dgm:forEach>
    <dgm:forEach name="Name74" axis="ch" ptType="sibTrans" hideLastTrans="0" st="6" cnt="1">
      <dgm:layoutNode name="image_6">
        <dgm:alg type="sp"/>
        <dgm:shape xmlns:r="http://schemas.openxmlformats.org/officeDocument/2006/relationships" r:blip="">
          <dgm:adjLst/>
        </dgm:shape>
        <dgm:presOf/>
        <dgm:constrLst/>
        <dgm:forEach name="Name75" ref="imageRepeat"/>
      </dgm:layoutNode>
    </dgm:forEach>
    <dgm:forEach name="Name76" axis="ch" ptType="node" st="7" cnt="1">
      <dgm:layoutNode name="parent_text_7" styleLbl="revTx">
        <dgm:varLst>
          <dgm:chMax val="0"/>
          <dgm:chPref val="0"/>
          <dgm:bulletEnabled val="1"/>
        </dgm:varLst>
        <dgm:choose name="Name77">
          <dgm:if name="Name78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79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7">
        <dgm:alg type="sp"/>
        <dgm:shape xmlns:r="http://schemas.openxmlformats.org/officeDocument/2006/relationships" r:blip="">
          <dgm:adjLst/>
        </dgm:shape>
        <dgm:presOf/>
        <dgm:constrLst/>
        <dgm:forEach name="Name80" ref="imageAccentRepeat"/>
      </dgm:layoutNode>
    </dgm:forEach>
    <dgm:forEach name="Name81" axis="ch" ptType="sibTrans" hideLastTrans="0" st="7" cnt="1">
      <dgm:layoutNode name="image_7">
        <dgm:alg type="sp"/>
        <dgm:shape xmlns:r="http://schemas.openxmlformats.org/officeDocument/2006/relationships" r:blip="">
          <dgm:adjLst/>
        </dgm:shape>
        <dgm:presOf/>
        <dgm:constrLst/>
        <dgm:forEach name="Name82" ref="imageRepeat"/>
      </dgm:layoutNode>
    </dgm:forEach>
    <dgm:forEach name="Name83" axis="ch" ptType="node" st="8" cnt="1">
      <dgm:layoutNode name="parent_text_8" styleLbl="revTx">
        <dgm:varLst>
          <dgm:chMax val="0"/>
          <dgm:chPref val="0"/>
          <dgm:bulletEnabled val="1"/>
        </dgm:varLst>
        <dgm:choose name="Name84">
          <dgm:if name="Name85" func="var" arg="dir" op="equ" val="norm">
            <dgm:alg type="tx">
              <dgm:param type="parTxLTRAlign" val="r"/>
              <dgm:param type="shpTxLTRAlignCh" val="r"/>
              <dgm:param type="txAnchorVert" val="t"/>
              <dgm:param type="lnSpCh" val="15"/>
            </dgm:alg>
          </dgm:if>
          <dgm:else name="Name86">
            <dgm:alg type="tx">
              <dgm:param type="parTxLTRAlign" val="l"/>
              <dgm:param type="shpTxLTRAlignCh" val="l"/>
              <dgm:param type="txAnchorVert" val="t"/>
              <dgm:param type="lnSpCh" val="15"/>
            </dgm:alg>
          </dgm:else>
        </dgm:choose>
        <dgm:shape xmlns:r="http://schemas.openxmlformats.org/officeDocument/2006/relationships" type="rect" r:blip="" zOrderOff="99999">
          <dgm:adjLst/>
        </dgm:shape>
        <dgm:presOf axis="desOr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layoutNode name="image_accent_8">
        <dgm:alg type="sp"/>
        <dgm:shape xmlns:r="http://schemas.openxmlformats.org/officeDocument/2006/relationships" r:blip="">
          <dgm:adjLst/>
        </dgm:shape>
        <dgm:presOf/>
        <dgm:constrLst/>
        <dgm:forEach name="Name87" ref="imageAccentRepeat"/>
      </dgm:layoutNode>
    </dgm:forEach>
    <dgm:forEach name="Name88" axis="ch" ptType="sibTrans" hideLastTrans="0" st="8" cnt="1">
      <dgm:layoutNode name="image_8">
        <dgm:alg type="sp"/>
        <dgm:shape xmlns:r="http://schemas.openxmlformats.org/officeDocument/2006/relationships" r:blip="">
          <dgm:adjLst/>
        </dgm:shape>
        <dgm:presOf/>
        <dgm:constrLst/>
        <dgm:forEach name="Name89" ref="imageRepeat"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1/layout/RadialPictureList">
  <dgm:title val="Radial Picture List"/>
  <dgm:desc val="Use to show relationships to a central idea. The Level 1 shape contains text and all Level 2 shapes contain a picture with corresponding text. Limited to four Level 2 pictures.  Unused pictures do not appear, but remain available if you switch layouts. Works best with a small amount of Level 2 text."/>
  <dgm:catLst>
    <dgm:cat type="picture" pri="2500"/>
    <dgm:cat type="officeonline" pri="2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  <dgm:cxn modelId="5" srcId="10" destId="14" srcOrd="3" destOrd="0"/>
      </dgm:cxnLst>
      <dgm:bg/>
      <dgm:whole/>
    </dgm:dataModel>
  </dgm:clrData>
  <dgm:layoutNode name="Name0">
    <dgm:varLst>
      <dgm:chMax val="1"/>
      <dgm:chPref val="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Child1" refType="w" fact="0.76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5661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6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l" for="ch" forName="Parent" refType="w" fact="0.1777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l" for="ch" forName="Image1" refType="w" fact="0.5531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l" for="ch" forName="Image2" refType="w" fact="0.5531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l" for="ch" forName="Child1" refType="w" fact="0.7529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l" for="ch" forName="Child2" refType="w" fact="0.7529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7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" refType="w" fact="0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l" for="ch" forName="Parent" refType="w" fact="0.1726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l" for="ch" forName="Image1" refType="w" fact="0.4968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l" for="ch" forName="Image2" refType="w" fact="0.5661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l" for="ch" forName="Image3" refType="w" fact="0.4968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l" for="ch" forName="Child1" refType="w" fact="0.6897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l" for="ch" forName="Child2" refType="w" fact="0.76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l" for="ch" forName="Child3" refType="w" fact="0.6897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8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" refType="w" fact="0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l" for="ch" forName="Parent" refType="w" fact="0.1756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l" for="ch" forName="Image1" refType="w" fact="0.42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l" for="ch" forName="Image2" refType="w" fact="0.5598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l" for="ch" forName="Image3" refType="w" fact="0.5591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l" for="ch" forName="Image4" refType="w" fact="0.42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l" for="ch" forName="Child1" refType="w" fact="0.6214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l" for="ch" forName="Child2" refType="w" fact="0.7557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l" for="ch" forName="Child3" refType="w" fact="0.7557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l" for="ch" forName="Child4" refType="w" fact="0.6214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if>
      <dgm:else name="Name9">
        <dgm:choose name="Name10">
          <dgm:if name="Name11" axis="ch ch" ptType="node node" st="1 1" cnt="1 0" func="cnt" op="equ" val="0">
            <dgm:alg type="composite">
              <dgm:param type="ar" val="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2" axis="ch ch" ptType="node node" st="1 1" cnt="1 0" func="cnt" op="equ" val="1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Child1" refType="w" fact="0.24"/>
              <dgm:constr type="t" for="ch" forName="Child1" refType="h" fact="0.3739"/>
              <dgm:constr type="w" for="ch" forName="Child1" refType="w" fact="0.24"/>
              <dgm:constr type="h" for="ch" forName="Child1" refType="h" fact="0.255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4339"/>
              <dgm:constr type="t" for="ch" forName="Image1" refType="h" fact="0.3744"/>
              <dgm:constr type="w" for="ch" forName="Image1" refType="w" fact="0.1793"/>
              <dgm:constr type="h" for="ch" forName="Image1" refType="h" fact="0.255"/>
            </dgm:constrLst>
          </dgm:if>
          <dgm:if name="Name13" axis="ch ch" ptType="node node" st="1 1" cnt="1 0" func="cnt" op="equ" val="2">
            <dgm:alg type="composite">
              <dgm:param type="ar" val="1.381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946"/>
              <dgm:constr type="h" for="ch" forName="Accent" refType="h"/>
              <dgm:constr type="r" for="ch" forName="Parent" refType="w" fact="0.8223"/>
              <dgm:constr type="t" for="ch" forName="Parent" refType="h" fact="0.2646"/>
              <dgm:constr type="w" for="ch" forName="Parent" refType="w" fact="0.3446"/>
              <dgm:constr type="h" for="ch" forName="Parent" refType="h" fact="0.4759"/>
              <dgm:constr type="r" for="ch" forName="Image1" refType="w" fact="0.4469"/>
              <dgm:constr type="t" for="ch" forName="Image1" refType="h" fact="0.1585"/>
              <dgm:constr type="w" for="ch" forName="Image1" refType="w" fact="0.1846"/>
              <dgm:constr type="h" for="ch" forName="Image1" refType="h" fact="0.255"/>
              <dgm:constr type="r" for="ch" forName="Image2" refType="w" fact="0.4469"/>
              <dgm:constr type="t" for="ch" forName="Image2" refType="h" fact="0.5624"/>
              <dgm:constr type="w" for="ch" forName="Image2" refType="w" fact="0.1846"/>
              <dgm:constr type="h" for="ch" forName="Image2" refType="h" fact="0.255"/>
              <dgm:constr type="r" for="ch" forName="Child1" refType="w" fact="0.2471"/>
              <dgm:constr type="t" for="ch" forName="Child1" refType="h" fact="0.1618"/>
              <dgm:constr type="w" for="ch" forName="Child1" refType="w" fact="0.2471"/>
              <dgm:constr type="h" for="ch" forName="Child1" refType="h" fact="0.2468"/>
              <dgm:constr type="r" for="ch" forName="Child2" refType="w" fact="0.2471"/>
              <dgm:constr type="t" for="ch" forName="Child2" refType="h" fact="0.5657"/>
              <dgm:constr type="w" for="ch" forName="Child2" refType="w" fact="0.2471"/>
              <dgm:constr type="h" for="ch" forName="Child2" refType="h" fact="0.2468"/>
            </dgm:constrLst>
          </dgm:if>
          <dgm:if name="Name14" axis="ch ch" ptType="node node" st="1 1" cnt="1 0" func="cnt" op="equ" val="3">
            <dgm:alg type="composite">
              <dgm:param type="ar" val="1.4218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" refType="w"/>
              <dgm:constr type="t" for="ch" forName="Accent" refType="h" fact="0"/>
              <dgm:constr type="w" for="ch" forName="Accent" refType="w" fact="0.6747"/>
              <dgm:constr type="h" for="ch" forName="Accent" refType="h"/>
              <dgm:constr type="r" for="ch" forName="Parent" refType="w" fact="0.8274"/>
              <dgm:constr type="t" for="ch" forName="Parent" refType="h" fact="0.2646"/>
              <dgm:constr type="w" for="ch" forName="Parent" refType="w" fact="0.3347"/>
              <dgm:constr type="h" for="ch" forName="Parent" refType="h" fact="0.4759"/>
              <dgm:constr type="r" for="ch" forName="Image1" refType="w" fact="0.5032"/>
              <dgm:constr type="t" for="ch" forName="Image1" refType="h" fact="0.0843"/>
              <dgm:constr type="w" for="ch" forName="Image1" refType="w" fact="0.1793"/>
              <dgm:constr type="h" for="ch" forName="Image1" refType="h" fact="0.255"/>
              <dgm:constr type="r" for="ch" forName="Image2" refType="w" fact="0.4339"/>
              <dgm:constr type="t" for="ch" forName="Image2" refType="h" fact="0.3744"/>
              <dgm:constr type="w" for="ch" forName="Image2" refType="w" fact="0.1793"/>
              <dgm:constr type="h" for="ch" forName="Image2" refType="h" fact="0.255"/>
              <dgm:constr type="r" for="ch" forName="Image3" refType="w" fact="0.5032"/>
              <dgm:constr type="t" for="ch" forName="Image3" refType="h" fact="0.6686"/>
              <dgm:constr type="w" for="ch" forName="Image3" refType="w" fact="0.1793"/>
              <dgm:constr type="h" for="ch" forName="Image3" refType="h" fact="0.255"/>
              <dgm:constr type="r" for="ch" forName="Child1" refType="w" fact="0.3103"/>
              <dgm:constr type="t" for="ch" forName="Child1" refType="h" fact="0.0884"/>
              <dgm:constr type="w" for="ch" forName="Child1" refType="w" fact="0.24"/>
              <dgm:constr type="h" for="ch" forName="Child1" refType="h" fact="0.2468"/>
              <dgm:constr type="r" for="ch" forName="Child2" refType="w" fact="0.24"/>
              <dgm:constr type="t" for="ch" forName="Child2" refType="h" fact="0.378"/>
              <dgm:constr type="w" for="ch" forName="Child2" refType="w" fact="0.24"/>
              <dgm:constr type="h" for="ch" forName="Child2" refType="h" fact="0.2468"/>
              <dgm:constr type="r" for="ch" forName="Child3" refType="w" fact="0.3103"/>
              <dgm:constr type="t" for="ch" forName="Child3" refType="h" fact="0.6738"/>
              <dgm:constr type="w" for="ch" forName="Child3" refType="w" fact="0.24"/>
              <dgm:constr type="h" for="ch" forName="Child3" refType="h" fact="0.2468"/>
            </dgm:constrLst>
          </dgm:if>
          <dgm:else name="Name15">
            <dgm:alg type="composite">
              <dgm:param type="ar" val="1.2852"/>
            </dgm:alg>
            <dgm:constrLst>
              <dgm:constr type="primFontSz" for="des" forName="Child1" val="65"/>
              <dgm:constr type="primFontSz" for="des" forName="Parent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" refType="w"/>
              <dgm:constr type="t" for="ch" forName="Accent" refType="h" fact="0.0361"/>
              <dgm:constr type="w" for="ch" forName="Accent" refType="w" fact="0.6865"/>
              <dgm:constr type="h" for="ch" forName="Accent" refType="h" fact="0.9197"/>
              <dgm:constr type="r" for="ch" forName="Parent" refType="w" fact="0.8244"/>
              <dgm:constr type="t" for="ch" forName="Parent" refType="h" fact="0.2795"/>
              <dgm:constr type="w" for="ch" forName="Parent" refType="w" fact="0.3406"/>
              <dgm:constr type="h" for="ch" forName="Parent" refType="h" fact="0.4377"/>
              <dgm:constr type="r" for="ch" forName="Image1" refType="w" fact="0.575"/>
              <dgm:constr type="t" for="ch" forName="Image1" refType="h" fact="0"/>
              <dgm:constr type="w" for="ch" forName="Image1" refType="w" fact="0.1825"/>
              <dgm:constr type="h" for="ch" forName="Image1" refType="h" fact="0.2345"/>
              <dgm:constr type="r" for="ch" forName="Image2" refType="w" fact="0.4402"/>
              <dgm:constr type="t" for="ch" forName="Image2" refType="h" fact="0.2184"/>
              <dgm:constr type="w" for="ch" forName="Image2" refType="w" fact="0.1825"/>
              <dgm:constr type="h" for="ch" forName="Image2" refType="h" fact="0.2345"/>
              <dgm:constr type="r" for="ch" forName="Image3" refType="w" fact="0.4409"/>
              <dgm:constr type="t" for="ch" forName="Image3" refType="h" fact="0.5395"/>
              <dgm:constr type="w" for="ch" forName="Image3" refType="w" fact="0.1825"/>
              <dgm:constr type="h" for="ch" forName="Image3" refType="h" fact="0.2345"/>
              <dgm:constr type="r" for="ch" forName="Image4" refType="w" fact="0.575"/>
              <dgm:constr type="t" for="ch" forName="Image4" refType="h" fact="0.7655"/>
              <dgm:constr type="w" for="ch" forName="Image4" refType="w" fact="0.1825"/>
              <dgm:constr type="h" for="ch" forName="Image4" refType="h" fact="0.2345"/>
              <dgm:constr type="r" for="ch" forName="Child1" refType="w" fact="0.3786"/>
              <dgm:constr type="t" for="ch" forName="Child1" refType="h" fact="0.003"/>
              <dgm:constr type="w" for="ch" forName="Child1" refType="w" fact="0.2443"/>
              <dgm:constr type="h" for="ch" forName="Child1" refType="h" fact="0.227"/>
              <dgm:constr type="r" for="ch" forName="Child2" refType="w" fact="0.2443"/>
              <dgm:constr type="t" for="ch" forName="Child2" refType="h" fact="0.2225"/>
              <dgm:constr type="w" for="ch" forName="Child2" refType="w" fact="0.2443"/>
              <dgm:constr type="h" for="ch" forName="Child2" refType="h" fact="0.227"/>
              <dgm:constr type="r" for="ch" forName="Child3" refType="w" fact="0.2443"/>
              <dgm:constr type="t" for="ch" forName="Child3" refType="h" fact="0.5433"/>
              <dgm:constr type="w" for="ch" forName="Child3" refType="w" fact="0.2443"/>
              <dgm:constr type="h" for="ch" forName="Child3" refType="h" fact="0.227"/>
              <dgm:constr type="r" for="ch" forName="Child4" refType="w" fact="0.3786"/>
              <dgm:constr type="t" for="ch" forName="Child4" refType="h" fact="0.7703"/>
              <dgm:constr type="w" for="ch" forName="Child4" refType="w" fact="0.2443"/>
              <dgm:constr type="h" for="ch" forName="Child4" refType="h" fact="0.227"/>
            </dgm:constrLst>
          </dgm:else>
        </dgm:choose>
      </dgm:else>
    </dgm:choose>
    <dgm:forEach name="wrapper" axis="self" ptType="parTrans">
      <dgm:forEach name="ImageRepeat" axis="self">
        <dgm:layoutNode name="Image" styleLbl="fgImgPlace1">
          <dgm:alg type="sp"/>
          <dgm:shape xmlns:r="http://schemas.openxmlformats.org/officeDocument/2006/relationships" type="ellipse" r:blip="" blipPhldr="1">
            <dgm:adjLst/>
          </dgm:shape>
          <dgm:presOf/>
        </dgm:layoutNode>
      </dgm:forEach>
    </dgm:forEach>
    <dgm:forEach name="Name16" axis="ch" ptType="node" cnt="1">
      <dgm:layoutNode name="Parent" styleLbl="node1">
        <dgm:varLst>
          <dgm:chMax val="4"/>
          <dgm:chPref val="3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7" axis="ch ch" ptType="node node" st="1 1" cnt="1 1">
      <dgm:layoutNode name="Accent" styleLbl="node1">
        <dgm:alg type="sp"/>
        <dgm:choose name="Name18">
          <dgm:if name="Name19" func="var" arg="dir" op="equ" val="norm">
            <dgm:choose name="Name20">
              <dgm:if name="Name21" axis="followSib" ptType="node" func="cnt" op="equ" val="0">
                <dgm:shape xmlns:r="http://schemas.openxmlformats.org/officeDocument/2006/relationships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2" axis="followSib" ptType="node" func="cnt" op="equ" val="1">
                <dgm:shape xmlns:r="http://schemas.openxmlformats.org/officeDocument/2006/relationships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3" axis="followSib" ptType="node" func="cnt" op="equ" val="2">
                <dgm:shape xmlns:r="http://schemas.openxmlformats.org/officeDocument/2006/relationships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24">
                <dgm:shape xmlns:r="http://schemas.openxmlformats.org/officeDocument/2006/relationships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if>
          <dgm:else name="Name25">
            <dgm:choose name="Name26">
              <dgm:if name="Name27" axis="followSib" ptType="node" func="cnt" op="equ" val="0">
                <dgm:shape xmlns:r="http://schemas.openxmlformats.org/officeDocument/2006/relationships" rot="180" type="blockArc" r:blip="">
                  <dgm:adjLst>
                    <dgm:adj idx="1" val="-49.0368"/>
                    <dgm:adj idx="2" val="49.4265"/>
                    <dgm:adj idx="3" val="0.0564"/>
                  </dgm:adjLst>
                </dgm:shape>
              </dgm:if>
              <dgm:if name="Name28" axis="followSib" ptType="node" func="cnt" op="equ" val="1">
                <dgm:shape xmlns:r="http://schemas.openxmlformats.org/officeDocument/2006/relationships" rot="180" type="blockArc" r:blip="">
                  <dgm:adjLst>
                    <dgm:adj idx="1" val="-64.2028"/>
                    <dgm:adj idx="2" val="64.5456"/>
                    <dgm:adj idx="3" val="0.0558"/>
                  </dgm:adjLst>
                </dgm:shape>
              </dgm:if>
              <dgm:if name="Name29" axis="followSib" ptType="node" func="cnt" op="equ" val="2">
                <dgm:shape xmlns:r="http://schemas.openxmlformats.org/officeDocument/2006/relationships" rot="180" type="blockArc" r:blip="">
                  <dgm:adjLst>
                    <dgm:adj idx="1" val="-67.8702"/>
                    <dgm:adj idx="2" val="68.6519"/>
                    <dgm:adj idx="3" val="0.0575"/>
                  </dgm:adjLst>
                </dgm:shape>
              </dgm:if>
              <dgm:else name="Name30">
                <dgm:shape xmlns:r="http://schemas.openxmlformats.org/officeDocument/2006/relationships" rot="180" type="blockArc" r:blip="">
                  <dgm:adjLst>
                    <dgm:adj idx="1" val="-84.8426"/>
                    <dgm:adj idx="2" val="84.8009"/>
                    <dgm:adj idx="3" val="0.0524"/>
                  </dgm:adjLst>
                </dgm:shape>
              </dgm:else>
            </dgm:choose>
          </dgm:else>
        </dgm:choose>
        <dgm:presOf/>
      </dgm:layoutNode>
      <dgm:layoutNode name="Image1" styleLbl="fgImgPlace1">
        <dgm:alg type="sp"/>
        <dgm:shape xmlns:r="http://schemas.openxmlformats.org/officeDocument/2006/relationships" type="ellipse" r:blip="" blipPhldr="1">
          <dgm:adjLst/>
        </dgm:shape>
        <dgm:presOf/>
      </dgm:layoutNode>
      <dgm:layoutNode name="Child1" styleLbl="revTx">
        <dgm:varLst>
          <dgm:chMax val="0"/>
          <dgm:chPref val="0"/>
          <dgm:bulletEnabled val="1"/>
        </dgm:varLst>
        <dgm:choose name="Name31">
          <dgm:if name="Name3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4" axis="ch ch" ptType="node node" st="1 2" cnt="1 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35" ref="ImageRepeat"/>
      </dgm:layoutNode>
      <dgm:layoutNode name="Child2" styleLbl="revTx">
        <dgm:varLst>
          <dgm:chMax val="0"/>
          <dgm:chPref val="0"/>
          <dgm:bulletEnabled val="1"/>
        </dgm:varLst>
        <dgm:choose name="Name36">
          <dgm:if name="Name3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3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9" axis="ch ch" ptType="node node" st="1 3" cnt="1 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40" ref="ImageRepeat"/>
      </dgm:layoutNode>
      <dgm:layoutNode name="Child3" styleLbl="revTx">
        <dgm:varLst>
          <dgm:chMax val="0"/>
          <dgm:chPref val="0"/>
          <dgm:bulletEnabled val="1"/>
        </dgm:varLst>
        <dgm:choose name="Name41">
          <dgm:if name="Name42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3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4" axis="ch ch" ptType="node node" st="1 4" cnt="1 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45" ref="ImageRepeat"/>
      </dgm:layoutNode>
      <dgm:layoutNode name="Child4" styleLbl="revTx">
        <dgm:varLst>
          <dgm:chMax val="0"/>
          <dgm:chPref val="0"/>
          <dgm:bulletEnabled val="1"/>
        </dgm:varLst>
        <dgm:choose name="Name46">
          <dgm:if name="Name47" func="var" arg="dir" op="equ" val="norm">
            <dgm:alg type="tx">
              <dgm:param type="parTxLTRAlign" val="l"/>
              <dgm:param type="shpTxLTRAlignCh" val="l"/>
              <dgm:param type="parTxRTLAlign" val="l"/>
              <dgm:param type="shpTxRTLAlignCh" val="l"/>
              <dgm:param type="lnSpAfParP" val="10"/>
            </dgm:alg>
          </dgm:if>
          <dgm:else name="Name48">
            <dgm:alg type="tx">
              <dgm:param type="parTxLTRAlign" val="r"/>
              <dgm:param type="shpTxLTRAlignCh" val="r"/>
              <dgm:param type="parTxRTLAlign" val="r"/>
              <dgm:param type="shpTxRTLAlignCh" val="r"/>
              <dgm:param type="lnSpAfParP" val="10"/>
            </dgm:alg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jpeg>
</file>

<file path=ppt/media/image25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29293-B6E8-4238-960F-FF99AF220091}" type="datetimeFigureOut">
              <a:rPr lang="en-IN" smtClean="0"/>
              <a:t>23-02-2026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879E5-7AB8-49C3-8EDF-C2077C2E6B6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3436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600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494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44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650588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8983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F879E5-7AB8-49C3-8EDF-C2077C2E6B6E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9066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30AAF-1FAC-34DD-745F-F07071ABB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DB7929-D469-251C-A722-74580B2B5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A682C-9873-181C-2B8F-BBF34D247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DA365-4F9D-4E1A-A47E-452194FA028D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985F4-DE1A-2EE7-5121-DB50CD68B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12116-0E4A-DB07-5418-859153905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45044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0EDB7-977D-25E0-5467-DB07CBC4C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AB8704-4E39-EE61-4BC3-C3710F3D3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70EE71-8E1C-6660-9A6C-993C3422C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EDC48-F5C0-4018-9DE5-79AEDD7E116A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0D60EA-4F9C-8B5D-BD7D-B6AE437E2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A3CAF-5C94-9CDF-DC6E-9ADC01A2E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987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5862F3-20E8-E6F9-1A8A-4F5AE24D8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02F7F-B8F2-2436-DC25-240342A87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DFD4D-9BA9-9833-ECC4-0F80F1A56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26506-76F4-405E-B4DA-00F8A49C1A67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34DA4-098C-8C7A-F529-369AC3575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A45F7-944B-CD04-4A2C-BBA534C52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319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C531-9281-EA9F-5DA8-C80663779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737" y="406399"/>
            <a:ext cx="11058526" cy="549275"/>
          </a:xfrm>
        </p:spPr>
        <p:txBody>
          <a:bodyPr/>
          <a:lstStyle>
            <a:lvl1pPr>
              <a:defRPr sz="32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7E269-8E53-FA24-A12E-10509E665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7" y="1253331"/>
            <a:ext cx="11058526" cy="4966494"/>
          </a:xfrm>
        </p:spPr>
        <p:txBody>
          <a:bodyPr/>
          <a:lstStyle>
            <a:lvl1pPr>
              <a:defRPr sz="25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43100A7-EA33-3A34-B0F3-12D4F17BD0B4}"/>
              </a:ext>
            </a:extLst>
          </p:cNvPr>
          <p:cNvCxnSpPr>
            <a:cxnSpLocks/>
          </p:cNvCxnSpPr>
          <p:nvPr userDrawn="1"/>
        </p:nvCxnSpPr>
        <p:spPr>
          <a:xfrm>
            <a:off x="566737" y="1114425"/>
            <a:ext cx="11058526" cy="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693C3AB-EF36-317B-996F-4C300DD430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737" y="6356350"/>
            <a:ext cx="2743200" cy="365125"/>
          </a:xfrm>
        </p:spPr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373673A-6133-C511-735D-983009D24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IN" dirty="0"/>
              <a:t>Livprotec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02E14301-7761-B4B5-107A-D910B1FDA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82063" y="6356349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87430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20D43-0230-CCA6-0C4A-166912A41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84458-3E63-54E6-22CF-61BE36D47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45F69-DF8A-BE04-0405-055BB93A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864EE-3E9B-41D6-8ACA-8353CD323EC1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DD42A-C8D2-EC52-1521-AC80C7E59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3DCBF-7F52-B5FE-622F-1109D7BF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17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0ECC3-19D0-5E94-D3DC-344EB262E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016E7-05D7-5435-E0FD-478D1183B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7BE77E-870F-6A86-A896-A54341CBDB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98F564-7689-392C-C534-630134B6D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B9AF5-18E5-4911-A9A7-C9AAE6061581}" type="datetime1">
              <a:rPr lang="en-IN" smtClean="0"/>
              <a:t>23-02-2026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56B004-F9CF-6459-7809-1F3428866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A1D10-84B7-D75B-30A5-98F286912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919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6CD2E-72F4-CAC5-F853-E751C995D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67881-EC15-6583-7B92-7AB30DC0F5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0A681E-5631-B45C-93CA-3478713FE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B7D5B0-9FD9-F2DA-36FD-F06B646150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760989-0C0A-5273-CBFB-0E73BE116C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A4DF81-ED8F-08EB-F0EF-4EC44F287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5C24DC-98C4-4933-BBB7-D50B3E85C524}" type="datetime1">
              <a:rPr lang="en-IN" smtClean="0"/>
              <a:t>23-02-2026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CB7DEF-9859-F260-CF9F-50F49C27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9F82A4-B7CA-4928-5E82-A84135A8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6157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B65B-696A-5278-6D3E-B9C318DD0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ACC353-3F03-64E6-B9C2-4E83774CE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55FF6-5DD2-4399-87E1-A845BDEC22DA}" type="datetime1">
              <a:rPr lang="en-IN" smtClean="0"/>
              <a:t>23-02-2026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6A4DB-7C23-B329-2154-416F5E6B9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8AAA3B-5B55-1F54-E9EA-B06E03EEA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3445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71B6A-04E1-7D73-0B17-DE738742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7489D-033B-436B-BDFD-6782611986CB}" type="datetime1">
              <a:rPr lang="en-IN" smtClean="0"/>
              <a:t>23-02-2026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92A529-108C-7A74-3925-1C8A8D09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E7454D-CC3F-3C4B-FB22-539A811F3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2697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18898-D9F5-8157-A423-9EFB8D76C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0F211-3D1C-4E4E-D010-8C991EDAB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3D5710-8E65-300B-C41A-3FD36F1B44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D2623-9CC4-1D56-7345-06952AB81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9982-BDBC-4156-A83E-048A92780F63}" type="datetime1">
              <a:rPr lang="en-IN" smtClean="0"/>
              <a:t>23-02-2026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8579D3-1274-DEF2-1BA7-72BFB01D6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B233D-892E-CE7D-F926-61931037D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0324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F0996-C90E-8103-E9C7-2B9427670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0DDD7-6C60-3906-066B-C456C6CDCF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D8474D-AF0D-C630-4136-8394409ED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CE434-3AD6-11E2-B2D6-55D385079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AA7CD0-A347-406A-9DE7-E36ED8449445}" type="datetime1">
              <a:rPr lang="en-IN" smtClean="0"/>
              <a:t>23-02-2026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21120-C037-7A3B-3F52-794887A8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4731E9-7D81-E603-380E-8ACCA0396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1079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5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0"/>
                    </a14:imgEffect>
                  </a14:imgLayer>
                </a14:imgProps>
              </a:ext>
            </a:extLst>
          </a:blip>
          <a:srcRect/>
          <a:tile tx="-5791200" ty="0" sx="100000" sy="9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9745A0-A354-C237-8A1D-5B104C6C3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77F31F-0C54-EA29-C09A-F41EE9C57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91FD25-074D-679A-DAD0-7BC0ECD1C5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B1E53B-7A75-47E4-BF50-885426037051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93E8F-AFF9-31FE-20DC-ED4F48C476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IN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34EBB-BAAC-E550-2610-CDD37332E3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DAC351-F058-4FA3-A44B-87D946B9DA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4255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microsoft.com/office/2007/relationships/hdphoto" Target="../media/hdphoto1.wdp"/><Relationship Id="rId9" Type="http://schemas.microsoft.com/office/2007/relationships/diagramDrawing" Target="../diagrams/drawing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microsoft.com/office/2014/relationships/chartEx" Target="../charts/chartEx1.xml"/><Relationship Id="rId3" Type="http://schemas.openxmlformats.org/officeDocument/2006/relationships/image" Target="../media/image15.png"/><Relationship Id="rId7" Type="http://schemas.openxmlformats.org/officeDocument/2006/relationships/image" Target="../media/image17.png"/><Relationship Id="rId12" Type="http://schemas.openxmlformats.org/officeDocument/2006/relationships/chart" Target="../charts/chart1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11" Type="http://schemas.openxmlformats.org/officeDocument/2006/relationships/chart" Target="../charts/chart9.xml"/><Relationship Id="rId5" Type="http://schemas.openxmlformats.org/officeDocument/2006/relationships/image" Target="../media/image16.png"/><Relationship Id="rId10" Type="http://schemas.openxmlformats.org/officeDocument/2006/relationships/chart" Target="../charts/chart8.xml"/><Relationship Id="rId4" Type="http://schemas.microsoft.com/office/2007/relationships/hdphoto" Target="../media/hdphoto3.wdp"/><Relationship Id="rId9" Type="http://schemas.openxmlformats.org/officeDocument/2006/relationships/chart" Target="../charts/chart7.xml"/><Relationship Id="rId1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microsoft.com/office/2018/10/relationships/comments" Target="../comments/modernComment_107_6710D488.xml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chart" Target="../charts/chart1.xml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2.wdp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chart" Target="../charts/chart6.xml"/><Relationship Id="rId4" Type="http://schemas.openxmlformats.org/officeDocument/2006/relationships/diagramLayout" Target="../diagrams/layout3.xml"/><Relationship Id="rId9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</a:extLst>
          </a:blip>
          <a:srcRect/>
          <a:tile tx="-5791200" ty="0" sx="100000" sy="9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Diagram 24">
            <a:extLst>
              <a:ext uri="{FF2B5EF4-FFF2-40B4-BE49-F238E27FC236}">
                <a16:creationId xmlns:a16="http://schemas.microsoft.com/office/drawing/2014/main" id="{0EE83DA9-13DC-CB19-51E0-6A89C0C4F5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4214979"/>
              </p:ext>
            </p:extLst>
          </p:nvPr>
        </p:nvGraphicFramePr>
        <p:xfrm>
          <a:off x="4214177" y="0"/>
          <a:ext cx="11493184" cy="77204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BF26EEE-D3B8-09A1-624F-879D7DB37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Hidden Margin in the Naphtha Stream</a:t>
            </a:r>
            <a:endParaRPr lang="en-IN" sz="25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8556D-1BAB-DC01-FA9B-048ED6340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27080-7514-ECCB-A7C1-88DEFC51E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Livprotec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46374-5334-1323-393C-F2FC440D0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5D0099-58C2-032E-1753-E3F295373CFD}"/>
              </a:ext>
            </a:extLst>
          </p:cNvPr>
          <p:cNvSpPr txBox="1"/>
          <p:nvPr/>
        </p:nvSpPr>
        <p:spPr>
          <a:xfrm>
            <a:off x="566737" y="4638759"/>
            <a:ext cx="567150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The naphtha - gasoline spread represents a recurring margin opportunity.</a:t>
            </a:r>
            <a:endParaRPr lang="en-IN" sz="25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1800C0-A9CE-FA4E-A42F-600F438461CC}"/>
              </a:ext>
            </a:extLst>
          </p:cNvPr>
          <p:cNvSpPr txBox="1"/>
          <p:nvPr/>
        </p:nvSpPr>
        <p:spPr>
          <a:xfrm>
            <a:off x="566737" y="1455423"/>
            <a:ext cx="5996623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b="1" dirty="0"/>
              <a:t>“Every refinery produces naphtha.</a:t>
            </a:r>
            <a:br>
              <a:rPr lang="en-US" sz="2500" b="1" dirty="0"/>
            </a:br>
            <a:r>
              <a:rPr lang="en-US" sz="2500" b="1" dirty="0"/>
              <a:t>  Not every refinery captures its full value”</a:t>
            </a:r>
            <a:endParaRPr lang="en-IN" sz="25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3C2C41-337C-F899-F900-5CFE37D9B83C}"/>
              </a:ext>
            </a:extLst>
          </p:cNvPr>
          <p:cNvSpPr txBox="1"/>
          <p:nvPr/>
        </p:nvSpPr>
        <p:spPr>
          <a:xfrm>
            <a:off x="566737" y="2690336"/>
            <a:ext cx="547623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Naphtha is priced lower than finished gasoline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lacks the required performance to be used directly as petrol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Converting it usually requires costly refinery infrastructure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6442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4B060-B84C-D662-BA5A-433F7B75C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Value chain in India – Crude Oil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5854152-3B4F-5ED1-B2B3-337BC91A93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5880430"/>
              </p:ext>
            </p:extLst>
          </p:nvPr>
        </p:nvGraphicFramePr>
        <p:xfrm>
          <a:off x="566737" y="1252538"/>
          <a:ext cx="11058528" cy="4967287"/>
        </p:xfrm>
        <a:graphic>
          <a:graphicData uri="http://schemas.openxmlformats.org/drawingml/2006/table">
            <a:tbl>
              <a:tblPr/>
              <a:tblGrid>
                <a:gridCol w="3686176">
                  <a:extLst>
                    <a:ext uri="{9D8B030D-6E8A-4147-A177-3AD203B41FA5}">
                      <a16:colId xmlns:a16="http://schemas.microsoft.com/office/drawing/2014/main" val="2234877019"/>
                    </a:ext>
                  </a:extLst>
                </a:gridCol>
                <a:gridCol w="3686176">
                  <a:extLst>
                    <a:ext uri="{9D8B030D-6E8A-4147-A177-3AD203B41FA5}">
                      <a16:colId xmlns:a16="http://schemas.microsoft.com/office/drawing/2014/main" val="3494218460"/>
                    </a:ext>
                  </a:extLst>
                </a:gridCol>
                <a:gridCol w="3686176">
                  <a:extLst>
                    <a:ext uri="{9D8B030D-6E8A-4147-A177-3AD203B41FA5}">
                      <a16:colId xmlns:a16="http://schemas.microsoft.com/office/drawing/2014/main" val="427130431"/>
                    </a:ext>
                  </a:extLst>
                </a:gridCol>
              </a:tblGrid>
              <a:tr h="248364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200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200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200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785544"/>
                  </a:ext>
                </a:extLst>
              </a:tr>
              <a:tr h="4718923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  <a:p>
                      <a:pPr>
                        <a:buNone/>
                      </a:pPr>
                      <a:endParaRPr lang="en-US" sz="1200" b="1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  <a:p>
                      <a:pPr>
                        <a:buNone/>
                      </a:pPr>
                      <a:endParaRPr lang="en-IN" sz="1200" b="1" dirty="0"/>
                    </a:p>
                  </a:txBody>
                  <a:tcPr marL="62091" marR="62091" marT="31046" marB="3104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0344110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536B4-9FCF-0B6A-55C8-6844CFA73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86590-F8A1-96BB-7A30-A36C5CE7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1E6FB-1EF3-C133-F7C5-CC5FC2111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43DFD4A-1774-4E56-E266-737831A2ED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5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241" y="1177810"/>
            <a:ext cx="1693286" cy="169328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155807-D696-CC5F-0016-276F4B0057B3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75000"/>
            <a:alphaModFix amt="13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497"/>
                    </a14:imgEffect>
                    <a14:imgEffect>
                      <a14:saturation sat="1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021" y="1274761"/>
            <a:ext cx="2817126" cy="1444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0801F73-4407-882B-A4FD-E830413B2D6C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117" y="1244580"/>
            <a:ext cx="4004913" cy="162651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C336139-1EC5-9432-2EC1-B1BF49A2D15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3" y="943633"/>
            <a:ext cx="2944025" cy="2944025"/>
          </a:xfrm>
          <a:prstGeom prst="rect">
            <a:avLst/>
          </a:prstGeom>
        </p:spPr>
      </p:pic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B0EF57D2-2F8E-8560-0260-FE8B7073D913}"/>
              </a:ext>
            </a:extLst>
          </p:cNvPr>
          <p:cNvSpPr/>
          <p:nvPr/>
        </p:nvSpPr>
        <p:spPr>
          <a:xfrm>
            <a:off x="1403018" y="1264715"/>
            <a:ext cx="2165963" cy="2619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/>
              <a:t>Upstream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05AB5A3-0B62-B6E9-7422-DD34A99712F5}"/>
              </a:ext>
            </a:extLst>
          </p:cNvPr>
          <p:cNvSpPr/>
          <p:nvPr/>
        </p:nvSpPr>
        <p:spPr>
          <a:xfrm>
            <a:off x="4891098" y="1264715"/>
            <a:ext cx="2165963" cy="261916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solidFill>
                  <a:schemeClr val="dk1"/>
                </a:solidFill>
              </a:rPr>
              <a:t>Midstream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9FE292E1-0540-8E52-0076-5DB54DB1D14E}"/>
              </a:ext>
            </a:extLst>
          </p:cNvPr>
          <p:cNvSpPr/>
          <p:nvPr/>
        </p:nvSpPr>
        <p:spPr>
          <a:xfrm>
            <a:off x="8623021" y="1234440"/>
            <a:ext cx="2165963" cy="29219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dirty="0">
                <a:solidFill>
                  <a:schemeClr val="dk1"/>
                </a:solidFill>
              </a:rPr>
              <a:t>Downstream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224651C-6DA2-18CB-E770-97E4EA938C25}"/>
              </a:ext>
            </a:extLst>
          </p:cNvPr>
          <p:cNvSpPr txBox="1"/>
          <p:nvPr/>
        </p:nvSpPr>
        <p:spPr>
          <a:xfrm>
            <a:off x="1213535" y="1544171"/>
            <a:ext cx="254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Exploration &amp; Production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296B5A-7858-6645-6D30-454F2C333623}"/>
              </a:ext>
            </a:extLst>
          </p:cNvPr>
          <p:cNvSpPr txBox="1"/>
          <p:nvPr/>
        </p:nvSpPr>
        <p:spPr>
          <a:xfrm>
            <a:off x="4946746" y="1535648"/>
            <a:ext cx="205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Storage &amp; Transport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ADF019-96FA-4FC0-74DB-4D1FB1F44E51}"/>
              </a:ext>
            </a:extLst>
          </p:cNvPr>
          <p:cNvSpPr txBox="1"/>
          <p:nvPr/>
        </p:nvSpPr>
        <p:spPr>
          <a:xfrm>
            <a:off x="8245347" y="1520311"/>
            <a:ext cx="3191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Refine, Processing &amp; Marketing</a:t>
            </a:r>
          </a:p>
        </p:txBody>
      </p:sp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1528062B-1DF2-9127-2159-F1A1A9CF23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3519779"/>
              </p:ext>
            </p:extLst>
          </p:nvPr>
        </p:nvGraphicFramePr>
        <p:xfrm>
          <a:off x="564520" y="2050028"/>
          <a:ext cx="3474080" cy="3450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71E9EF63-04DE-08F0-57EA-4C173E3F68A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9134569"/>
              </p:ext>
            </p:extLst>
          </p:nvPr>
        </p:nvGraphicFramePr>
        <p:xfrm>
          <a:off x="4120648" y="1831556"/>
          <a:ext cx="3653000" cy="25936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782D5436-8E7F-1475-EEDF-ADA156E4D3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0859677"/>
              </p:ext>
            </p:extLst>
          </p:nvPr>
        </p:nvGraphicFramePr>
        <p:xfrm>
          <a:off x="3360690" y="4443733"/>
          <a:ext cx="4572000" cy="20078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03B89C55-81FE-BCC0-E0DD-EBF44200043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9219866"/>
              </p:ext>
            </p:extLst>
          </p:nvPr>
        </p:nvGraphicFramePr>
        <p:xfrm>
          <a:off x="7655243" y="1977940"/>
          <a:ext cx="39700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mc:AlternateContent xmlns:mc="http://schemas.openxmlformats.org/markup-compatibility/2006">
        <mc:Choice xmlns:cx2="http://schemas.microsoft.com/office/drawing/2015/10/21/chartex" Requires="cx2">
          <p:graphicFrame>
            <p:nvGraphicFramePr>
              <p:cNvPr id="30" name="Chart 29">
                <a:extLst>
                  <a:ext uri="{FF2B5EF4-FFF2-40B4-BE49-F238E27FC236}">
                    <a16:creationId xmlns:a16="http://schemas.microsoft.com/office/drawing/2014/main" id="{CD77A1CC-2D5A-F5C0-F377-800B9220D44F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892538621"/>
                  </p:ext>
                </p:extLst>
              </p:nvPr>
            </p:nvGraphicFramePr>
            <p:xfrm>
              <a:off x="8039890" y="4653044"/>
              <a:ext cx="3842506" cy="2068429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13"/>
              </a:graphicData>
            </a:graphic>
          </p:graphicFrame>
        </mc:Choice>
        <mc:Fallback>
          <p:pic>
            <p:nvPicPr>
              <p:cNvPr id="30" name="Chart 29">
                <a:extLst>
                  <a:ext uri="{FF2B5EF4-FFF2-40B4-BE49-F238E27FC236}">
                    <a16:creationId xmlns:a16="http://schemas.microsoft.com/office/drawing/2014/main" id="{CD77A1CC-2D5A-F5C0-F377-800B9220D44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039890" y="4653044"/>
                <a:ext cx="3842506" cy="206842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583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532E-B61A-DF09-3428-4B24D3498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Why Naphtha Cannot Directly Replace Petrol?</a:t>
            </a:r>
            <a:endParaRPr lang="en-IN" sz="25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834CA-E0CA-1AC6-FECF-E091E8858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E993CF-3138-A30A-ADF6-E93DB10F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D5B2E-F15C-81E1-2B99-A764F0DD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5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D6752F5-A974-8A80-6169-EF1E4FE2BF9C}"/>
              </a:ext>
            </a:extLst>
          </p:cNvPr>
          <p:cNvSpPr/>
          <p:nvPr/>
        </p:nvSpPr>
        <p:spPr>
          <a:xfrm>
            <a:off x="744537" y="1341120"/>
            <a:ext cx="5130800" cy="1471295"/>
          </a:xfrm>
          <a:prstGeom prst="roundRect">
            <a:avLst>
              <a:gd name="adj" fmla="val 20810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Performance Limitation</a:t>
            </a:r>
          </a:p>
          <a:p>
            <a:pPr algn="ctr"/>
            <a:endParaRPr lang="en-US" b="1" dirty="0"/>
          </a:p>
          <a:p>
            <a:pPr marL="630238"/>
            <a:r>
              <a:rPr lang="en-US" dirty="0"/>
              <a:t>• Lower octane than finished petrol</a:t>
            </a:r>
            <a:br>
              <a:rPr lang="en-US" dirty="0"/>
            </a:br>
            <a:r>
              <a:rPr lang="en-US" dirty="0"/>
              <a:t>• Engine knocking risk</a:t>
            </a:r>
            <a:br>
              <a:rPr lang="en-US" dirty="0"/>
            </a:br>
            <a:r>
              <a:rPr lang="en-US" dirty="0"/>
              <a:t>• Limited blending allowance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9D14191-A60F-08F0-1EA1-128B6597E9CA}"/>
              </a:ext>
            </a:extLst>
          </p:cNvPr>
          <p:cNvSpPr/>
          <p:nvPr/>
        </p:nvSpPr>
        <p:spPr>
          <a:xfrm>
            <a:off x="744537" y="3023552"/>
            <a:ext cx="5130800" cy="1471295"/>
          </a:xfrm>
          <a:prstGeom prst="roundRect">
            <a:avLst>
              <a:gd name="adj" fmla="val 20120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Infrastructure Requirement</a:t>
            </a:r>
          </a:p>
          <a:p>
            <a:endParaRPr lang="en-US" b="1" dirty="0"/>
          </a:p>
          <a:p>
            <a:pPr marL="630238"/>
            <a:r>
              <a:rPr lang="en-US" dirty="0"/>
              <a:t>• Needs catalytic reforming</a:t>
            </a:r>
            <a:br>
              <a:rPr lang="en-US" dirty="0"/>
            </a:br>
            <a:r>
              <a:rPr lang="en-US" dirty="0"/>
              <a:t>• High capital investment</a:t>
            </a:r>
            <a:br>
              <a:rPr lang="en-US" dirty="0"/>
            </a:br>
            <a:r>
              <a:rPr lang="en-US" dirty="0"/>
              <a:t>• Long construction timelines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8C1D953-4A55-C1A4-B25F-E6D897D911CF}"/>
              </a:ext>
            </a:extLst>
          </p:cNvPr>
          <p:cNvSpPr/>
          <p:nvPr/>
        </p:nvSpPr>
        <p:spPr>
          <a:xfrm>
            <a:off x="744537" y="4673918"/>
            <a:ext cx="5130800" cy="1471295"/>
          </a:xfrm>
          <a:prstGeom prst="roundRect">
            <a:avLst>
              <a:gd name="adj" fmla="val 19429"/>
            </a:avLst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Market Volatility</a:t>
            </a:r>
          </a:p>
          <a:p>
            <a:endParaRPr lang="en-US" b="1" dirty="0"/>
          </a:p>
          <a:p>
            <a:pPr marL="630238"/>
            <a:r>
              <a:rPr lang="en-US" dirty="0"/>
              <a:t>• Refining margins fluctuate</a:t>
            </a:r>
            <a:br>
              <a:rPr lang="en-US" dirty="0"/>
            </a:br>
            <a:r>
              <a:rPr lang="en-US" dirty="0"/>
              <a:t>• Crude benchmarks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18852F-4D44-16B2-C074-BFE435BB1D37}"/>
              </a:ext>
            </a:extLst>
          </p:cNvPr>
          <p:cNvSpPr txBox="1"/>
          <p:nvPr/>
        </p:nvSpPr>
        <p:spPr>
          <a:xfrm>
            <a:off x="7254240" y="2838767"/>
            <a:ext cx="4114800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/>
              <a:t>To upgrade it</a:t>
            </a:r>
          </a:p>
          <a:p>
            <a:endParaRPr lang="en-US" sz="2500" dirty="0"/>
          </a:p>
          <a:p>
            <a:r>
              <a:rPr lang="en-US" sz="2500" b="1" dirty="0"/>
              <a:t>refineries rely on </a:t>
            </a:r>
            <a:r>
              <a:rPr lang="en-US" sz="2500" b="1" dirty="0">
                <a:solidFill>
                  <a:schemeClr val="accent6"/>
                </a:solidFill>
              </a:rPr>
              <a:t>catalytic reforming</a:t>
            </a:r>
            <a:r>
              <a:rPr lang="en-US" sz="2500" b="1" dirty="0"/>
              <a:t>, significant capital and time</a:t>
            </a:r>
            <a:endParaRPr lang="en-IN" sz="2500" b="1" dirty="0"/>
          </a:p>
        </p:txBody>
      </p:sp>
    </p:spTree>
    <p:extLst>
      <p:ext uri="{BB962C8B-B14F-4D97-AF65-F5344CB8AC3E}">
        <p14:creationId xmlns:p14="http://schemas.microsoft.com/office/powerpoint/2010/main" val="466082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6C1A3DC8-0182-727D-E049-E16E5C01D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8" r="-1" b="11823"/>
          <a:stretch>
            <a:fillRect/>
          </a:stretch>
        </p:blipFill>
        <p:spPr>
          <a:xfrm>
            <a:off x="-1" y="10"/>
            <a:ext cx="12228129" cy="46669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0DAF2D-98CC-32E4-4945-3167169A392C}"/>
              </a:ext>
            </a:extLst>
          </p:cNvPr>
          <p:cNvSpPr txBox="1"/>
          <p:nvPr/>
        </p:nvSpPr>
        <p:spPr>
          <a:xfrm>
            <a:off x="3356335" y="4299093"/>
            <a:ext cx="5514848" cy="15099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THE GREEN FUEL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24E77-44A3-5BA1-4F86-56453F039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Livprotec</a:t>
            </a:r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BBE55CF-102F-8EA5-B9E6-962434B1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1C601FC2-7907-4C10-96F1-126CCCB81953}" type="datetime1">
              <a:rPr lang="en-IN" smtClean="0"/>
              <a:pPr>
                <a:spcAft>
                  <a:spcPts val="600"/>
                </a:spcAft>
              </a:pPr>
              <a:t>23-02-2026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8156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C66D1-2B80-7DC1-B136-E89B0549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A </a:t>
            </a:r>
            <a:r>
              <a:rPr lang="en-US" sz="2500" b="1" dirty="0"/>
              <a:t>Blending Enhancer </a:t>
            </a:r>
            <a:r>
              <a:rPr lang="en-US" sz="2500" dirty="0"/>
              <a:t>That Elevates Naphtha Value // Will Modify – by </a:t>
            </a:r>
            <a:r>
              <a:rPr lang="en-US" sz="2500" dirty="0">
                <a:highlight>
                  <a:srgbClr val="FFFF00"/>
                </a:highlight>
              </a:rPr>
              <a:t>Monika</a:t>
            </a:r>
            <a:endParaRPr lang="en-IN" sz="2500" dirty="0">
              <a:highlight>
                <a:srgbClr val="FFFF0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8A39F-C218-C935-8D1D-CC9F8BA54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D9CB0-8548-75CD-B4DE-0FB6008AF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99189-53F7-5330-8E93-352592091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7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461799F-8929-6A36-699F-B5A422CBAE9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6737" y="3417309"/>
            <a:ext cx="5387023" cy="21954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ts val="20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Proprietary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octane-enhancing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blending formula</a:t>
            </a:r>
          </a:p>
          <a:p>
            <a:pPr eaLnBrk="0" fontAlgn="base" hangingPunct="0">
              <a:lnSpc>
                <a:spcPct val="150000"/>
              </a:lnSpc>
              <a:spcBef>
                <a:spcPts val="20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naphtha to reach petrol-equivalent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combustion characteristics</a:t>
            </a:r>
          </a:p>
          <a:p>
            <a:pPr eaLnBrk="0" fontAlgn="base" hangingPunct="0">
              <a:lnSpc>
                <a:spcPct val="150000"/>
              </a:lnSpc>
              <a:spcBef>
                <a:spcPts val="20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Compatible with existing blending operations</a:t>
            </a:r>
          </a:p>
          <a:p>
            <a:pPr eaLnBrk="0" fontAlgn="base" hangingPunct="0">
              <a:lnSpc>
                <a:spcPct val="150000"/>
              </a:lnSpc>
              <a:spcBef>
                <a:spcPts val="200"/>
              </a:spcBef>
              <a:spcAft>
                <a:spcPct val="0"/>
              </a:spcAft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 validated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AFF815-F10D-820F-9960-3D85BE7A9A3B}"/>
              </a:ext>
            </a:extLst>
          </p:cNvPr>
          <p:cNvSpPr txBox="1"/>
          <p:nvPr/>
        </p:nvSpPr>
        <p:spPr>
          <a:xfrm>
            <a:off x="566737" y="1558856"/>
            <a:ext cx="538702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Green Fuel : </a:t>
            </a:r>
            <a:r>
              <a:rPr lang="en-US" dirty="0"/>
              <a:t>Naphtha/NGL-based fuel produced by breaking long-chain hydrocarbons to remove harmful components, increasing RON to petrol-comparable levels, and enabling direct use in existing petrol engines without heavy processing infrastructure.</a:t>
            </a:r>
            <a:endParaRPr lang="en-IN" b="1" dirty="0"/>
          </a:p>
        </p:txBody>
      </p:sp>
      <p:graphicFrame>
        <p:nvGraphicFramePr>
          <p:cNvPr id="22" name="Diagram 21">
            <a:extLst>
              <a:ext uri="{FF2B5EF4-FFF2-40B4-BE49-F238E27FC236}">
                <a16:creationId xmlns:a16="http://schemas.microsoft.com/office/drawing/2014/main" id="{640E953F-6736-F6E7-70BD-CA698BD058DB}"/>
              </a:ext>
            </a:extLst>
          </p:cNvPr>
          <p:cNvGraphicFramePr/>
          <p:nvPr/>
        </p:nvGraphicFramePr>
        <p:xfrm>
          <a:off x="5252720" y="1320667"/>
          <a:ext cx="6514782" cy="50022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2915623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70E09-798F-D221-B28D-9DA363998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800" dirty="0"/>
              <a:t>Capturing the Spread &amp; </a:t>
            </a:r>
            <a:r>
              <a:rPr lang="en-IN" b="1" dirty="0"/>
              <a:t>Market Potential</a:t>
            </a:r>
            <a:endParaRPr lang="en-IN" sz="25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245688-DFAA-25F2-13EC-7B23BBB9C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7" y="1568127"/>
            <a:ext cx="5529263" cy="44704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Naphtha trades at discount to gasoline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920206-5836-7636-2617-33484D934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C45D8-8913-5A30-B22F-C02144F3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7F332-E976-12D3-A9C9-190E6171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8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CAB585-DD99-A03D-7697-66926E84C2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289456"/>
              </p:ext>
            </p:extLst>
          </p:nvPr>
        </p:nvGraphicFramePr>
        <p:xfrm>
          <a:off x="689768" y="2268853"/>
          <a:ext cx="5406232" cy="15849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330968">
                  <a:extLst>
                    <a:ext uri="{9D8B030D-6E8A-4147-A177-3AD203B41FA5}">
                      <a16:colId xmlns:a16="http://schemas.microsoft.com/office/drawing/2014/main" val="1682145637"/>
                    </a:ext>
                  </a:extLst>
                </a:gridCol>
                <a:gridCol w="2075264">
                  <a:extLst>
                    <a:ext uri="{9D8B030D-6E8A-4147-A177-3AD203B41FA5}">
                      <a16:colId xmlns:a16="http://schemas.microsoft.com/office/drawing/2014/main" val="14550795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rgbClr val="1F1F1F"/>
                          </a:solidFill>
                          <a:effectLst/>
                        </a:rPr>
                        <a:t>Region</a:t>
                      </a:r>
                      <a:endParaRPr lang="en-IN" b="1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rgbClr val="1F1F1F"/>
                          </a:solidFill>
                          <a:effectLst/>
                        </a:rPr>
                        <a:t>Gross Spread</a:t>
                      </a:r>
                      <a:endParaRPr lang="en-IN" b="1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9108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rgbClr val="1F1F1F"/>
                          </a:solidFill>
                          <a:effectLst/>
                        </a:rPr>
                        <a:t>Asia (Singapore/India)</a:t>
                      </a:r>
                      <a:endParaRPr lang="en-IN" b="1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rgbClr val="1F1F1F"/>
                          </a:solidFill>
                          <a:effectLst/>
                        </a:rPr>
                        <a:t>$160 / tonne</a:t>
                      </a:r>
                      <a:endParaRPr lang="en-IN" b="1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09934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</a:rPr>
                        <a:t>Europe (ARA)</a:t>
                      </a:r>
                      <a:endParaRPr lang="en-IN" b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</a:rPr>
                        <a:t>$150 / tonne</a:t>
                      </a:r>
                      <a:endParaRPr lang="en-IN" b="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86466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</a:rPr>
                        <a:t>US (Gulf Coast)</a:t>
                      </a:r>
                      <a:endParaRPr lang="en-IN" b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</a:rPr>
                        <a:t>$150 / tonne</a:t>
                      </a:r>
                      <a:endParaRPr lang="en-IN" b="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13545712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A0F9A43-470B-CA01-F559-994D69015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70171"/>
              </p:ext>
            </p:extLst>
          </p:nvPr>
        </p:nvGraphicFramePr>
        <p:xfrm>
          <a:off x="689768" y="4331018"/>
          <a:ext cx="5427664" cy="1981200"/>
        </p:xfrm>
        <a:graphic>
          <a:graphicData uri="http://schemas.openxmlformats.org/drawingml/2006/table">
            <a:tbl>
              <a:tblPr/>
              <a:tblGrid>
                <a:gridCol w="2713832">
                  <a:extLst>
                    <a:ext uri="{9D8B030D-6E8A-4147-A177-3AD203B41FA5}">
                      <a16:colId xmlns:a16="http://schemas.microsoft.com/office/drawing/2014/main" val="615522476"/>
                    </a:ext>
                  </a:extLst>
                </a:gridCol>
                <a:gridCol w="2713832">
                  <a:extLst>
                    <a:ext uri="{9D8B030D-6E8A-4147-A177-3AD203B41FA5}">
                      <a16:colId xmlns:a16="http://schemas.microsoft.com/office/drawing/2014/main" val="3930892733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dirty="0"/>
                        <a:t>Petrol Consumption in India (MMT)</a:t>
                      </a:r>
                      <a:endParaRPr lang="en-IN" b="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rtl="0">
                        <a:buNone/>
                      </a:pPr>
                      <a:endParaRPr lang="en-IN" b="0" dirty="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T="60960" marB="6096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94677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Fiscal Year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Consumption (MMT)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9196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2023-24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37.2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99472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2024-25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39.6 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0676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2025-26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42.4 (</a:t>
                      </a:r>
                      <a:r>
                        <a:rPr lang="en-IN" b="0" dirty="0" err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proj</a:t>
                      </a:r>
                      <a:r>
                        <a:rPr lang="en-IN" b="0" dirty="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.)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101592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ED233F9-A7A9-5D81-ACF2-2D7E8CEE029F}"/>
              </a:ext>
            </a:extLst>
          </p:cNvPr>
          <p:cNvSpPr txBox="1"/>
          <p:nvPr/>
        </p:nvSpPr>
        <p:spPr>
          <a:xfrm>
            <a:off x="7475464" y="2830826"/>
            <a:ext cx="4026768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2025-26</a:t>
            </a:r>
          </a:p>
          <a:p>
            <a:r>
              <a:rPr lang="en-IN" sz="2500" b="1" dirty="0"/>
              <a:t>The Asia Specific </a:t>
            </a:r>
            <a:br>
              <a:rPr lang="en-IN" sz="2500" b="1" dirty="0"/>
            </a:br>
            <a:r>
              <a:rPr lang="en-IN" sz="2500" b="1" dirty="0"/>
              <a:t>Market Opportunity :</a:t>
            </a:r>
            <a:br>
              <a:rPr lang="en-IN" sz="2500" b="1" dirty="0"/>
            </a:br>
            <a:r>
              <a:rPr lang="en-IN" sz="4800" b="1" dirty="0"/>
              <a:t>$6.784 Billion</a:t>
            </a:r>
            <a:endParaRPr lang="en-IN" sz="2500" b="1" dirty="0"/>
          </a:p>
        </p:txBody>
      </p:sp>
    </p:spTree>
    <p:extLst>
      <p:ext uri="{BB962C8B-B14F-4D97-AF65-F5344CB8AC3E}">
        <p14:creationId xmlns:p14="http://schemas.microsoft.com/office/powerpoint/2010/main" val="3585631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D3D58-09BB-CD90-9337-343F561C9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Dual Revenue Strategy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0D372-BAAD-AB05-8947-7548FDE65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C20C40-5A99-084B-57D2-1A41715E6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84A0A-0D00-E2BE-CF17-D3DB50C47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9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65337AC-F170-7277-4F21-17A9D35FD01C}"/>
              </a:ext>
            </a:extLst>
          </p:cNvPr>
          <p:cNvSpPr/>
          <p:nvPr/>
        </p:nvSpPr>
        <p:spPr>
          <a:xfrm>
            <a:off x="566737" y="1544320"/>
            <a:ext cx="5092383" cy="4551680"/>
          </a:xfrm>
          <a:prstGeom prst="roundRect">
            <a:avLst>
              <a:gd name="adj" fmla="val 4613"/>
            </a:avLst>
          </a:prstGeom>
          <a:solidFill>
            <a:schemeClr val="lt1">
              <a:alpha val="5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500" b="1" dirty="0"/>
              <a:t>Model 1:</a:t>
            </a:r>
          </a:p>
          <a:p>
            <a:pPr algn="ctr"/>
            <a:r>
              <a:rPr lang="en-US" sz="2500" b="1" dirty="0"/>
              <a:t>Per Metric Ton Formula Sales</a:t>
            </a:r>
          </a:p>
          <a:p>
            <a:endParaRPr lang="en-US" sz="2500" b="1" dirty="0"/>
          </a:p>
          <a:p>
            <a:pPr marL="803275" indent="-342900">
              <a:buFont typeface="Arial" panose="020B0604020202020204" pitchFamily="34" charset="0"/>
              <a:buChar char="•"/>
            </a:pPr>
            <a:r>
              <a:rPr lang="en-US" sz="2500" dirty="0"/>
              <a:t>Direct supply to refiners / blenders</a:t>
            </a:r>
          </a:p>
          <a:p>
            <a:pPr marL="803275" indent="-342900">
              <a:buFont typeface="Arial" panose="020B0604020202020204" pitchFamily="34" charset="0"/>
              <a:buChar char="•"/>
            </a:pPr>
            <a:r>
              <a:rPr lang="en-US" sz="2500" dirty="0"/>
              <a:t>Recurring revenue</a:t>
            </a:r>
          </a:p>
          <a:p>
            <a:pPr marL="803275" indent="-342900">
              <a:buFont typeface="Arial" panose="020B0604020202020204" pitchFamily="34" charset="0"/>
              <a:buChar char="•"/>
            </a:pPr>
            <a:r>
              <a:rPr lang="en-US" sz="2500" dirty="0"/>
              <a:t>Margin linked to spread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2141B63-941F-CD38-785E-65F9A2E48022}"/>
              </a:ext>
            </a:extLst>
          </p:cNvPr>
          <p:cNvSpPr/>
          <p:nvPr/>
        </p:nvSpPr>
        <p:spPr>
          <a:xfrm>
            <a:off x="6532880" y="1544320"/>
            <a:ext cx="5092383" cy="4551680"/>
          </a:xfrm>
          <a:prstGeom prst="roundRect">
            <a:avLst>
              <a:gd name="adj" fmla="val 4613"/>
            </a:avLst>
          </a:prstGeom>
          <a:solidFill>
            <a:schemeClr val="lt1">
              <a:alpha val="5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500" b="1" dirty="0"/>
              <a:t>Model 2 :</a:t>
            </a:r>
          </a:p>
          <a:p>
            <a:pPr algn="ctr"/>
            <a:r>
              <a:rPr lang="en-IN" sz="2500" b="1" dirty="0"/>
              <a:t>Licensing Model</a:t>
            </a:r>
          </a:p>
          <a:p>
            <a:pPr marL="630238"/>
            <a:endParaRPr lang="en-US" sz="2500" dirty="0"/>
          </a:p>
          <a:p>
            <a:pPr marL="538163"/>
            <a:r>
              <a:rPr lang="en-US" sz="2500" dirty="0"/>
              <a:t>License to:</a:t>
            </a:r>
          </a:p>
          <a:p>
            <a:pPr marL="538163">
              <a:buFont typeface="Arial" panose="020B0604020202020204" pitchFamily="34" charset="0"/>
              <a:buChar char="•"/>
            </a:pPr>
            <a:r>
              <a:rPr lang="en-US" sz="2500" dirty="0"/>
              <a:t>   Bharat Petroleum</a:t>
            </a:r>
          </a:p>
          <a:p>
            <a:pPr marL="538163">
              <a:buFont typeface="Arial" panose="020B0604020202020204" pitchFamily="34" charset="0"/>
              <a:buChar char="•"/>
            </a:pPr>
            <a:r>
              <a:rPr lang="en-US" sz="2500" dirty="0"/>
              <a:t>   TotalEnergies</a:t>
            </a:r>
          </a:p>
          <a:p>
            <a:pPr marL="538163">
              <a:buFont typeface="Arial" panose="020B0604020202020204" pitchFamily="34" charset="0"/>
              <a:buChar char="•"/>
            </a:pPr>
            <a:r>
              <a:rPr lang="en-US" sz="2500" dirty="0"/>
              <a:t>   Shell</a:t>
            </a:r>
          </a:p>
        </p:txBody>
      </p:sp>
    </p:spTree>
    <p:extLst>
      <p:ext uri="{BB962C8B-B14F-4D97-AF65-F5344CB8AC3E}">
        <p14:creationId xmlns:p14="http://schemas.microsoft.com/office/powerpoint/2010/main" val="3703663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4C385-75B5-EB1C-6D1D-304C25FF8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Naphtha: An 8–10% Lever on the $2.6T Crude Complex V1 // Do not use</a:t>
            </a:r>
            <a:endParaRPr lang="en-IN" sz="25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C4F97-0DFC-BD61-FDD8-2628512BA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72C433-2822-2957-A356-F89A62254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F2236-6007-C954-D874-126620B4F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D68DCFC7-3EDD-9A72-5768-7A425416C5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8738586"/>
              </p:ext>
            </p:extLst>
          </p:nvPr>
        </p:nvGraphicFramePr>
        <p:xfrm>
          <a:off x="148695" y="1365159"/>
          <a:ext cx="7086794" cy="47543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21FE1C75-A27E-2C96-AC9D-EDC06D967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682947"/>
              </p:ext>
            </p:extLst>
          </p:nvPr>
        </p:nvGraphicFramePr>
        <p:xfrm>
          <a:off x="6296978" y="1365158"/>
          <a:ext cx="5529263" cy="1712807"/>
        </p:xfrm>
        <a:graphic>
          <a:graphicData uri="http://schemas.openxmlformats.org/drawingml/2006/table">
            <a:tbl>
              <a:tblPr/>
              <a:tblGrid>
                <a:gridCol w="5529263">
                  <a:extLst>
                    <a:ext uri="{9D8B030D-6E8A-4147-A177-3AD203B41FA5}">
                      <a16:colId xmlns:a16="http://schemas.microsoft.com/office/drawing/2014/main" val="1416043601"/>
                    </a:ext>
                  </a:extLst>
                </a:gridCol>
              </a:tblGrid>
              <a:tr h="1712807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b="1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The "So What?"</a:t>
                      </a:r>
                      <a:endParaRPr lang="en-IN" dirty="0">
                        <a:solidFill>
                          <a:srgbClr val="1F1F1F"/>
                        </a:solidFill>
                        <a:effectLst/>
                        <a:latin typeface="+mj-lt"/>
                      </a:endParaRP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Naphtha is ~8.12% of Global crude oil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Naphtha accounts for ~10% of global oil use</a:t>
                      </a:r>
                    </a:p>
                    <a:p>
                      <a:pPr marL="285750" indent="-285750" rtl="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Petrol is ~5% of Global crude oil</a:t>
                      </a:r>
                    </a:p>
                  </a:txBody>
                  <a:tcPr marT="60960" marB="60960" anchor="ctr">
                    <a:lnL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9202592"/>
                  </a:ext>
                </a:extLst>
              </a:tr>
            </a:tbl>
          </a:graphicData>
        </a:graphic>
      </p:graphicFrame>
      <p:graphicFrame>
        <p:nvGraphicFramePr>
          <p:cNvPr id="43" name="Diagram 42">
            <a:extLst>
              <a:ext uri="{FF2B5EF4-FFF2-40B4-BE49-F238E27FC236}">
                <a16:creationId xmlns:a16="http://schemas.microsoft.com/office/drawing/2014/main" id="{1E180234-87CF-F925-EF40-CAE9A4C582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92470"/>
              </p:ext>
            </p:extLst>
          </p:nvPr>
        </p:nvGraphicFramePr>
        <p:xfrm>
          <a:off x="365759" y="1365160"/>
          <a:ext cx="5947305" cy="49911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0818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1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</a:extLst>
          </a:blip>
          <a:srcRect/>
          <a:tile tx="-5791200" ty="0" sx="100000" sy="97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A0D34-2AD3-F924-85EE-CE36FB3AD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Market Scenario &amp; the Spread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9097F-887E-8C93-E220-6CC9560B4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D6A382-D630-6D1A-A1CF-B9E6B56F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FB040-8A20-2C00-9DB3-B653BC785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6877D78-B50F-2105-1339-9C5F05595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  <a:p>
            <a:pPr lvl="0"/>
            <a:endParaRPr lang="en-IN" dirty="0"/>
          </a:p>
        </p:txBody>
      </p:sp>
      <p:graphicFrame>
        <p:nvGraphicFramePr>
          <p:cNvPr id="24" name="Crude Oil 100">
            <a:extLst>
              <a:ext uri="{FF2B5EF4-FFF2-40B4-BE49-F238E27FC236}">
                <a16:creationId xmlns:a16="http://schemas.microsoft.com/office/drawing/2014/main" id="{8334EF5A-D9C0-3041-C9FB-DF6B5C3039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5032211"/>
              </p:ext>
            </p:extLst>
          </p:nvPr>
        </p:nvGraphicFramePr>
        <p:xfrm>
          <a:off x="566737" y="1617267"/>
          <a:ext cx="4686009" cy="45438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7" name="Pie">
            <a:extLst>
              <a:ext uri="{FF2B5EF4-FFF2-40B4-BE49-F238E27FC236}">
                <a16:creationId xmlns:a16="http://schemas.microsoft.com/office/drawing/2014/main" id="{46FCE408-DE63-1467-CE70-37F8CD2ED9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7429604"/>
              </p:ext>
            </p:extLst>
          </p:nvPr>
        </p:nvGraphicFramePr>
        <p:xfrm>
          <a:off x="449648" y="1617266"/>
          <a:ext cx="4920185" cy="4539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05795C6F-C89A-8584-28A5-20E80B2138C3}"/>
              </a:ext>
            </a:extLst>
          </p:cNvPr>
          <p:cNvSpPr txBox="1"/>
          <p:nvPr/>
        </p:nvSpPr>
        <p:spPr>
          <a:xfrm>
            <a:off x="3516703" y="3465513"/>
            <a:ext cx="19946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/>
              <a:t>Petrol</a:t>
            </a:r>
            <a:r>
              <a:rPr lang="fr-FR" sz="1400" dirty="0"/>
              <a:t> (24%, </a:t>
            </a:r>
            <a:r>
              <a:rPr lang="fr-FR" sz="1400" dirty="0" err="1"/>
              <a:t>Crude</a:t>
            </a:r>
            <a:r>
              <a:rPr lang="fr-FR" sz="1400" dirty="0"/>
              <a:t> </a:t>
            </a:r>
            <a:r>
              <a:rPr lang="fr-FR" sz="1400" dirty="0" err="1"/>
              <a:t>Oil</a:t>
            </a:r>
            <a:r>
              <a:rPr lang="fr-FR" sz="1400" dirty="0"/>
              <a:t>)</a:t>
            </a:r>
            <a:br>
              <a:rPr lang="fr-FR" sz="1400" dirty="0"/>
            </a:br>
            <a:r>
              <a:rPr lang="fr-FR" sz="1400" dirty="0" err="1"/>
              <a:t>Mkt</a:t>
            </a:r>
            <a:r>
              <a:rPr lang="fr-FR" sz="1400" dirty="0"/>
              <a:t> size : $1.3T </a:t>
            </a:r>
            <a:br>
              <a:rPr lang="fr-FR" sz="1400" dirty="0"/>
            </a:br>
            <a:r>
              <a:rPr lang="fr-FR" sz="1400" dirty="0"/>
              <a:t>Vol : 1,250 Mt/y</a:t>
            </a:r>
          </a:p>
          <a:p>
            <a:r>
              <a:rPr lang="fr-FR" sz="1400" dirty="0" err="1"/>
              <a:t>Growth</a:t>
            </a:r>
            <a:r>
              <a:rPr lang="fr-FR" sz="1400" dirty="0"/>
              <a:t> ~ </a:t>
            </a:r>
            <a:r>
              <a:rPr lang="en-IN" sz="1400" dirty="0"/>
              <a:t>1.4-1.9% </a:t>
            </a:r>
            <a:r>
              <a:rPr lang="fr-FR" sz="1400" dirty="0"/>
              <a:t>CAGR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BA68656-191E-FE72-A9DC-6197610B315D}"/>
              </a:ext>
            </a:extLst>
          </p:cNvPr>
          <p:cNvSpPr txBox="1"/>
          <p:nvPr/>
        </p:nvSpPr>
        <p:spPr>
          <a:xfrm>
            <a:off x="3516703" y="5418140"/>
            <a:ext cx="19623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400" b="1" dirty="0"/>
              <a:t>Naphtha</a:t>
            </a:r>
            <a:r>
              <a:rPr lang="en-IN" sz="1400" dirty="0"/>
              <a:t> </a:t>
            </a:r>
            <a:r>
              <a:rPr lang="es-ES" sz="1400" dirty="0"/>
              <a:t>(8%, Crude </a:t>
            </a:r>
            <a:r>
              <a:rPr lang="es-ES" sz="1400" dirty="0" err="1"/>
              <a:t>Oil</a:t>
            </a:r>
            <a:r>
              <a:rPr lang="es-ES" sz="1400" dirty="0"/>
              <a:t>)</a:t>
            </a:r>
            <a:br>
              <a:rPr lang="es-ES" sz="1400" dirty="0"/>
            </a:br>
            <a:r>
              <a:rPr lang="es-ES" sz="1400" dirty="0" err="1"/>
              <a:t>Mkt</a:t>
            </a:r>
            <a:r>
              <a:rPr lang="es-ES" sz="1400" dirty="0"/>
              <a:t> </a:t>
            </a:r>
            <a:r>
              <a:rPr lang="es-ES" sz="1400" dirty="0" err="1"/>
              <a:t>size</a:t>
            </a:r>
            <a:r>
              <a:rPr lang="es-ES" sz="1400" dirty="0"/>
              <a:t>: $207B</a:t>
            </a:r>
            <a:br>
              <a:rPr lang="es-ES" sz="1400" dirty="0"/>
            </a:br>
            <a:r>
              <a:rPr lang="es-ES" sz="1400" dirty="0" err="1"/>
              <a:t>Vol</a:t>
            </a:r>
            <a:r>
              <a:rPr lang="es-ES" sz="1400" dirty="0"/>
              <a:t> : 342 Mt/y</a:t>
            </a:r>
          </a:p>
          <a:p>
            <a:r>
              <a:rPr lang="en-IN" sz="1400" dirty="0"/>
              <a:t>Growth ~ 4.4% CAGR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F3212F-E05A-352A-52A6-F591EF9FFDB8}"/>
              </a:ext>
            </a:extLst>
          </p:cNvPr>
          <p:cNvSpPr txBox="1"/>
          <p:nvPr/>
        </p:nvSpPr>
        <p:spPr>
          <a:xfrm>
            <a:off x="1569900" y="1250405"/>
            <a:ext cx="34800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/>
              <a:t>Crude Oil : </a:t>
            </a:r>
            <a:r>
              <a:rPr lang="en-IN" sz="1400" dirty="0"/>
              <a:t>Mkt Size : $2.4T , Vol : 5,370 Mt/y, Growth ~ 2.2% CAGR</a:t>
            </a:r>
          </a:p>
        </p:txBody>
      </p: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CEDE0A56-FE49-DCA3-074B-CE11497A6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1284335"/>
              </p:ext>
            </p:extLst>
          </p:nvPr>
        </p:nvGraphicFramePr>
        <p:xfrm>
          <a:off x="6255910" y="1432325"/>
          <a:ext cx="5369354" cy="1554480"/>
        </p:xfrm>
        <a:graphic>
          <a:graphicData uri="http://schemas.openxmlformats.org/drawingml/2006/table">
            <a:tbl>
              <a:tblPr/>
              <a:tblGrid>
                <a:gridCol w="1342339">
                  <a:extLst>
                    <a:ext uri="{9D8B030D-6E8A-4147-A177-3AD203B41FA5}">
                      <a16:colId xmlns:a16="http://schemas.microsoft.com/office/drawing/2014/main" val="2146873758"/>
                    </a:ext>
                  </a:extLst>
                </a:gridCol>
                <a:gridCol w="1281515">
                  <a:extLst>
                    <a:ext uri="{9D8B030D-6E8A-4147-A177-3AD203B41FA5}">
                      <a16:colId xmlns:a16="http://schemas.microsoft.com/office/drawing/2014/main" val="1755820550"/>
                    </a:ext>
                  </a:extLst>
                </a:gridCol>
                <a:gridCol w="1139964">
                  <a:extLst>
                    <a:ext uri="{9D8B030D-6E8A-4147-A177-3AD203B41FA5}">
                      <a16:colId xmlns:a16="http://schemas.microsoft.com/office/drawing/2014/main" val="8992297"/>
                    </a:ext>
                  </a:extLst>
                </a:gridCol>
                <a:gridCol w="1605536">
                  <a:extLst>
                    <a:ext uri="{9D8B030D-6E8A-4147-A177-3AD203B41FA5}">
                      <a16:colId xmlns:a16="http://schemas.microsoft.com/office/drawing/2014/main" val="30148136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Metric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Naphtha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Petrol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Spread Opportunity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7631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dirty="0"/>
                        <a:t>Price (USD/T, Feb 19, 2026)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~$560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~$760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~$200 (25-35%)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0734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Driver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/>
                        <a:t>Petrochem Boom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/>
                        <a:t>EV Slowdown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IN" sz="14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0169870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2B0FC922-7F10-D9ED-0198-B40511D6E95E}"/>
              </a:ext>
            </a:extLst>
          </p:cNvPr>
          <p:cNvSpPr txBox="1"/>
          <p:nvPr/>
        </p:nvSpPr>
        <p:spPr>
          <a:xfrm>
            <a:off x="6255910" y="3425765"/>
            <a:ext cx="5369353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IN" dirty="0">
                <a:effectLst/>
              </a:rPr>
              <a:t>Narrative</a:t>
            </a:r>
          </a:p>
          <a:p>
            <a:pPr>
              <a:buNone/>
            </a:pPr>
            <a:endParaRPr lang="en-IN" dirty="0">
              <a:effectLst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Naphtha trades at $200/T discount to petrol, our solution blends &amp; upsells.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Capturing even 5–10% of this structural spread represents a multi-billion-dollar monetization opportunity.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342 Mt/year:</a:t>
            </a:r>
            <a:br>
              <a:rPr lang="en-US" dirty="0"/>
            </a:br>
            <a:r>
              <a:rPr lang="en-US" dirty="0"/>
              <a:t>→ This implies a </a:t>
            </a:r>
            <a:r>
              <a:rPr lang="en-US" b="1" dirty="0"/>
              <a:t>~$50–70B global structural spread pool annually</a:t>
            </a:r>
            <a:r>
              <a:rPr lang="en-US" dirty="0"/>
              <a:t>.</a:t>
            </a:r>
            <a:endParaRPr lang="en-IN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97061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06BED-1AE0-F1FA-9C3E-7661E54B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Why the Spread V1 // Do not use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58DB8-9863-1DDE-C3C3-3C64BCEBA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9CDEC-BCB1-3F29-2824-F1DF041E1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8E889-408F-51AB-A38B-A3084696E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2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C0F3232-8CFE-58D2-37F7-917343C0A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264006"/>
              </p:ext>
            </p:extLst>
          </p:nvPr>
        </p:nvGraphicFramePr>
        <p:xfrm>
          <a:off x="566737" y="1664521"/>
          <a:ext cx="5283200" cy="1281994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253414">
                  <a:extLst>
                    <a:ext uri="{9D8B030D-6E8A-4147-A177-3AD203B41FA5}">
                      <a16:colId xmlns:a16="http://schemas.microsoft.com/office/drawing/2014/main" val="222177295"/>
                    </a:ext>
                  </a:extLst>
                </a:gridCol>
                <a:gridCol w="1361114">
                  <a:extLst>
                    <a:ext uri="{9D8B030D-6E8A-4147-A177-3AD203B41FA5}">
                      <a16:colId xmlns:a16="http://schemas.microsoft.com/office/drawing/2014/main" val="2401896279"/>
                    </a:ext>
                  </a:extLst>
                </a:gridCol>
                <a:gridCol w="1334336">
                  <a:extLst>
                    <a:ext uri="{9D8B030D-6E8A-4147-A177-3AD203B41FA5}">
                      <a16:colId xmlns:a16="http://schemas.microsoft.com/office/drawing/2014/main" val="3217516944"/>
                    </a:ext>
                  </a:extLst>
                </a:gridCol>
                <a:gridCol w="1334336">
                  <a:extLst>
                    <a:ext uri="{9D8B030D-6E8A-4147-A177-3AD203B41FA5}">
                      <a16:colId xmlns:a16="http://schemas.microsoft.com/office/drawing/2014/main" val="946364234"/>
                    </a:ext>
                  </a:extLst>
                </a:gridCol>
              </a:tblGrid>
              <a:tr h="370744"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endParaRPr lang="en-IN" sz="1200" b="1" dirty="0">
                        <a:solidFill>
                          <a:srgbClr val="1F1F1F"/>
                        </a:solidFill>
                        <a:effectLst/>
                        <a:latin typeface="+mj-lt"/>
                      </a:endParaRPr>
                    </a:p>
                  </a:txBody>
                  <a:tcPr marL="90653" marR="90653" marT="60435" marB="60435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IN" sz="1200" b="1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Naphtha</a:t>
                      </a:r>
                    </a:p>
                  </a:txBody>
                  <a:tcPr marL="90653" marR="90653" marT="60435" marB="60435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IN" sz="1200" b="1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Gasoline (Petrol)</a:t>
                      </a:r>
                    </a:p>
                  </a:txBody>
                  <a:tcPr marL="90653" marR="90653" marT="60435" marB="60435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buNone/>
                      </a:pPr>
                      <a:r>
                        <a:rPr lang="en-IN" sz="1200" b="1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Gap %</a:t>
                      </a:r>
                    </a:p>
                  </a:txBody>
                  <a:tcPr marL="90653" marR="90653" marT="60435" marB="60435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93824043"/>
                  </a:ext>
                </a:extLst>
              </a:tr>
              <a:tr h="21883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RON </a:t>
                      </a:r>
                    </a:p>
                  </a:txBody>
                  <a:tcPr marL="90653" marR="90653" marT="60435" marB="60435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40 – 70 </a:t>
                      </a:r>
                    </a:p>
                  </a:txBody>
                  <a:tcPr marL="90653" marR="90653" marT="60435" marB="60435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91 – 100+</a:t>
                      </a:r>
                    </a:p>
                  </a:txBody>
                  <a:tcPr marL="90653" marR="90653" marT="60435" marB="60435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dirty="0">
                          <a:latin typeface="+mj-lt"/>
                        </a:rPr>
                        <a:t>23% – 60%</a:t>
                      </a:r>
                      <a:endParaRPr lang="en-IN" sz="1200" b="0" dirty="0">
                        <a:solidFill>
                          <a:srgbClr val="1F1F1F"/>
                        </a:solidFill>
                        <a:effectLst/>
                        <a:latin typeface="+mj-lt"/>
                      </a:endParaRPr>
                    </a:p>
                  </a:txBody>
                  <a:tcPr marL="90653" marR="90653" marT="60435" marB="60435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4354806"/>
                  </a:ext>
                </a:extLst>
              </a:tr>
              <a:tr h="21883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MON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35 – 65 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82 – 92 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dirty="0">
                          <a:latin typeface="+mj-lt"/>
                        </a:rPr>
                        <a:t>21% – 62%</a:t>
                      </a:r>
                      <a:endParaRPr lang="en-IN" sz="1200" b="0" dirty="0">
                        <a:solidFill>
                          <a:srgbClr val="1F1F1F"/>
                        </a:solidFill>
                        <a:effectLst/>
                        <a:latin typeface="+mj-lt"/>
                      </a:endParaRPr>
                    </a:p>
                  </a:txBody>
                  <a:tcPr marL="90653" marR="90653" marT="60435" marB="60435" anchor="ctr"/>
                </a:tc>
                <a:extLst>
                  <a:ext uri="{0D108BD9-81ED-4DB2-BD59-A6C34878D82A}">
                    <a16:rowId xmlns:a16="http://schemas.microsoft.com/office/drawing/2014/main" val="817840769"/>
                  </a:ext>
                </a:extLst>
              </a:tr>
              <a:tr h="218838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AKI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37 – 68 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b="0" dirty="0">
                          <a:solidFill>
                            <a:srgbClr val="1F1F1F"/>
                          </a:solidFill>
                          <a:effectLst/>
                          <a:latin typeface="+mj-lt"/>
                        </a:rPr>
                        <a:t>87 – 94</a:t>
                      </a:r>
                    </a:p>
                  </a:txBody>
                  <a:tcPr marL="90653" marR="90653" marT="60435" marB="60435" anchor="ctr"/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IN" sz="1200" dirty="0">
                          <a:latin typeface="+mj-lt"/>
                        </a:rPr>
                        <a:t>22% – 61%</a:t>
                      </a:r>
                      <a:endParaRPr lang="en-IN" sz="1200" b="0" dirty="0">
                        <a:solidFill>
                          <a:srgbClr val="1F1F1F"/>
                        </a:solidFill>
                        <a:effectLst/>
                        <a:latin typeface="+mj-lt"/>
                      </a:endParaRPr>
                    </a:p>
                  </a:txBody>
                  <a:tcPr marL="90653" marR="90653" marT="60435" marB="60435" anchor="ctr"/>
                </a:tc>
                <a:extLst>
                  <a:ext uri="{0D108BD9-81ED-4DB2-BD59-A6C34878D82A}">
                    <a16:rowId xmlns:a16="http://schemas.microsoft.com/office/drawing/2014/main" val="43024032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83920BC-DA27-3192-AE9A-78A64E5EF078}"/>
              </a:ext>
            </a:extLst>
          </p:cNvPr>
          <p:cNvSpPr txBox="1"/>
          <p:nvPr/>
        </p:nvSpPr>
        <p:spPr>
          <a:xfrm>
            <a:off x="566737" y="1365327"/>
            <a:ext cx="1796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1200" b="1" dirty="0"/>
              <a:t>Technical Reason </a:t>
            </a:r>
            <a:br>
              <a:rPr lang="en-IN" sz="1200" dirty="0"/>
            </a:br>
            <a:r>
              <a:rPr lang="en-IN" sz="1200" dirty="0"/>
              <a:t>1. The Octane difference: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4767D8-4E42-BDA7-8425-295219D4DFC9}"/>
              </a:ext>
            </a:extLst>
          </p:cNvPr>
          <p:cNvSpPr txBox="1"/>
          <p:nvPr/>
        </p:nvSpPr>
        <p:spPr>
          <a:xfrm>
            <a:off x="566737" y="3179075"/>
            <a:ext cx="52832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dirty="0"/>
              <a:t>2. Refinery Processing  - </a:t>
            </a:r>
            <a:r>
              <a:rPr lang="en-US" sz="1200" dirty="0"/>
              <a:t>Catalytic Reformer or Isomerization Unit. 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IN" sz="1200" dirty="0"/>
          </a:p>
          <a:p>
            <a:endParaRPr lang="en-IN" sz="1200" dirty="0"/>
          </a:p>
          <a:p>
            <a:endParaRPr lang="en-IN" sz="1200" dirty="0"/>
          </a:p>
          <a:p>
            <a:endParaRPr lang="en-IN" sz="1200" dirty="0"/>
          </a:p>
          <a:p>
            <a:endParaRPr lang="en-IN" sz="1200" dirty="0"/>
          </a:p>
          <a:p>
            <a:endParaRPr lang="en-IN" sz="1200" dirty="0"/>
          </a:p>
          <a:p>
            <a:r>
              <a:rPr lang="en-IN" sz="1200" dirty="0"/>
              <a:t>3. Blending Components - Alkylate</a:t>
            </a:r>
            <a:r>
              <a:rPr lang="en-IN" sz="1200" b="1" dirty="0"/>
              <a:t>, </a:t>
            </a:r>
            <a:r>
              <a:rPr lang="en-IN" sz="1200" dirty="0"/>
              <a:t>Ethanol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3D9F95F-90E3-DC7E-F5BB-274A0B9A2D99}"/>
              </a:ext>
            </a:extLst>
          </p:cNvPr>
          <p:cNvSpPr txBox="1"/>
          <p:nvPr/>
        </p:nvSpPr>
        <p:spPr>
          <a:xfrm>
            <a:off x="6096000" y="11667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Economic Reason: Supply vs. Demand Dynamics</a:t>
            </a:r>
            <a:endParaRPr lang="en-IN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F8C3A4-B19C-9717-367E-065973521EE0}"/>
              </a:ext>
            </a:extLst>
          </p:cNvPr>
          <p:cNvSpPr txBox="1"/>
          <p:nvPr/>
        </p:nvSpPr>
        <p:spPr>
          <a:xfrm>
            <a:off x="6096000" y="1494845"/>
            <a:ext cx="54864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1. End-Use Competition: </a:t>
            </a:r>
            <a:br>
              <a:rPr lang="en-IN" sz="1200" dirty="0"/>
            </a:br>
            <a:endParaRPr lang="en-IN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Petrol</a:t>
            </a:r>
            <a:r>
              <a:rPr lang="en-US" sz="1200" dirty="0"/>
              <a:t> has a "captive" market in the transportation sector.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/>
              <a:t>Naphtha</a:t>
            </a:r>
            <a:r>
              <a:rPr lang="en-US" sz="1200" dirty="0"/>
              <a:t> is primarily a </a:t>
            </a:r>
            <a:r>
              <a:rPr lang="en-US" sz="1200" b="1" dirty="0"/>
              <a:t>Petrochemical Feedstock</a:t>
            </a:r>
            <a:r>
              <a:rPr lang="en-US" sz="1200" dirty="0"/>
              <a:t> used to make plastics.</a:t>
            </a:r>
            <a:endParaRPr lang="en-IN" sz="1200" b="1" dirty="0"/>
          </a:p>
          <a:p>
            <a:r>
              <a:rPr lang="en-IN" sz="1200" b="1" dirty="0"/>
              <a:t>2. Naphtha’s Cheaper alternatives: </a:t>
            </a:r>
            <a:r>
              <a:rPr lang="en-US" sz="1200" dirty="0"/>
              <a:t>LPG or Ethane  used by Stream Crackers</a:t>
            </a:r>
            <a:endParaRPr lang="en-IN" sz="1200" dirty="0"/>
          </a:p>
        </p:txBody>
      </p:sp>
      <p:pic>
        <p:nvPicPr>
          <p:cNvPr id="26" name="Content Placeholder 11">
            <a:extLst>
              <a:ext uri="{FF2B5EF4-FFF2-40B4-BE49-F238E27FC236}">
                <a16:creationId xmlns:a16="http://schemas.microsoft.com/office/drawing/2014/main" id="{E0135B69-5CD2-F057-C66C-2BED803E11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2065" y="2774318"/>
            <a:ext cx="1994839" cy="1610940"/>
          </a:xfrm>
          <a:prstGeom prst="rect">
            <a:avLst/>
          </a:prstGeom>
          <a:noFill/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CAD15D01-CA6E-23B1-6AE9-5A354722BC57}"/>
              </a:ext>
            </a:extLst>
          </p:cNvPr>
          <p:cNvGrpSpPr/>
          <p:nvPr/>
        </p:nvGrpSpPr>
        <p:grpSpPr>
          <a:xfrm>
            <a:off x="9144000" y="3005005"/>
            <a:ext cx="567212" cy="1302014"/>
            <a:chOff x="3029489" y="2218630"/>
            <a:chExt cx="1219199" cy="3247450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7B9BBA91-8D1C-6A73-33AD-FE0877004D2D}"/>
                </a:ext>
              </a:extLst>
            </p:cNvPr>
            <p:cNvSpPr/>
            <p:nvPr/>
          </p:nvSpPr>
          <p:spPr>
            <a:xfrm>
              <a:off x="3029489" y="2218630"/>
              <a:ext cx="1219199" cy="3247450"/>
            </a:xfrm>
            <a:prstGeom prst="roundRect">
              <a:avLst>
                <a:gd name="adj" fmla="val 39492"/>
              </a:avLst>
            </a:prstGeom>
            <a:gradFill flip="none" rotWithShape="1">
              <a:gsLst>
                <a:gs pos="0">
                  <a:srgbClr val="FF0000"/>
                </a:gs>
                <a:gs pos="27000">
                  <a:srgbClr val="EF767C"/>
                </a:gs>
                <a:gs pos="72000">
                  <a:schemeClr val="accent5">
                    <a:lumMod val="20000"/>
                    <a:lumOff val="8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200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7E7589F-AE7F-ABC4-811C-B773384E09B9}"/>
                </a:ext>
              </a:extLst>
            </p:cNvPr>
            <p:cNvSpPr txBox="1"/>
            <p:nvPr/>
          </p:nvSpPr>
          <p:spPr>
            <a:xfrm>
              <a:off x="3082124" y="4830039"/>
              <a:ext cx="1113928" cy="47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200" dirty="0"/>
                <a:t>&gt;350 ⁰ C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7323B87-5540-F6C2-7B2F-9951B35A07A3}"/>
                </a:ext>
              </a:extLst>
            </p:cNvPr>
            <p:cNvSpPr txBox="1"/>
            <p:nvPr/>
          </p:nvSpPr>
          <p:spPr>
            <a:xfrm>
              <a:off x="3204022" y="2377588"/>
              <a:ext cx="870131" cy="4785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sz="1200" dirty="0"/>
                <a:t>25 ⁰ C</a:t>
              </a:r>
            </a:p>
          </p:txBody>
        </p:sp>
      </p:grp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E276830F-886C-C829-3B9A-CB6690E5F2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21079"/>
              </p:ext>
            </p:extLst>
          </p:nvPr>
        </p:nvGraphicFramePr>
        <p:xfrm>
          <a:off x="566737" y="3645593"/>
          <a:ext cx="5283199" cy="1005840"/>
        </p:xfrm>
        <a:graphic>
          <a:graphicData uri="http://schemas.openxmlformats.org/drawingml/2006/table">
            <a:tbl>
              <a:tblPr/>
              <a:tblGrid>
                <a:gridCol w="1080258">
                  <a:extLst>
                    <a:ext uri="{9D8B030D-6E8A-4147-A177-3AD203B41FA5}">
                      <a16:colId xmlns:a16="http://schemas.microsoft.com/office/drawing/2014/main" val="1009819068"/>
                    </a:ext>
                  </a:extLst>
                </a:gridCol>
                <a:gridCol w="981926">
                  <a:extLst>
                    <a:ext uri="{9D8B030D-6E8A-4147-A177-3AD203B41FA5}">
                      <a16:colId xmlns:a16="http://schemas.microsoft.com/office/drawing/2014/main" val="2380170743"/>
                    </a:ext>
                  </a:extLst>
                </a:gridCol>
                <a:gridCol w="1011681">
                  <a:extLst>
                    <a:ext uri="{9D8B030D-6E8A-4147-A177-3AD203B41FA5}">
                      <a16:colId xmlns:a16="http://schemas.microsoft.com/office/drawing/2014/main" val="1160487175"/>
                    </a:ext>
                  </a:extLst>
                </a:gridCol>
                <a:gridCol w="2209334">
                  <a:extLst>
                    <a:ext uri="{9D8B030D-6E8A-4147-A177-3AD203B41FA5}">
                      <a16:colId xmlns:a16="http://schemas.microsoft.com/office/drawing/2014/main" val="426976042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Unit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Cost/MT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RON Range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Cost per Octane Point ($/RON)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65652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Catalytic Reformer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6.32 – 12.30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94 – 104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0.06 – 0.13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059027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dirty="0"/>
                        <a:t>Isomerization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3.40 – 8.10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80 – 93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0.04 – 0.10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942899"/>
                  </a:ext>
                </a:extLst>
              </a:tr>
            </a:tbl>
          </a:graphicData>
        </a:graphic>
      </p:graphicFrame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7FBDC91C-E10E-7036-0F16-C799043EBD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093257"/>
              </p:ext>
            </p:extLst>
          </p:nvPr>
        </p:nvGraphicFramePr>
        <p:xfrm>
          <a:off x="566734" y="5142848"/>
          <a:ext cx="11058528" cy="1188720"/>
        </p:xfrm>
        <a:graphic>
          <a:graphicData uri="http://schemas.openxmlformats.org/drawingml/2006/table">
            <a:tbl>
              <a:tblPr/>
              <a:tblGrid>
                <a:gridCol w="2764632">
                  <a:extLst>
                    <a:ext uri="{9D8B030D-6E8A-4147-A177-3AD203B41FA5}">
                      <a16:colId xmlns:a16="http://schemas.microsoft.com/office/drawing/2014/main" val="892008298"/>
                    </a:ext>
                  </a:extLst>
                </a:gridCol>
                <a:gridCol w="2764632">
                  <a:extLst>
                    <a:ext uri="{9D8B030D-6E8A-4147-A177-3AD203B41FA5}">
                      <a16:colId xmlns:a16="http://schemas.microsoft.com/office/drawing/2014/main" val="3019332350"/>
                    </a:ext>
                  </a:extLst>
                </a:gridCol>
                <a:gridCol w="2764632">
                  <a:extLst>
                    <a:ext uri="{9D8B030D-6E8A-4147-A177-3AD203B41FA5}">
                      <a16:colId xmlns:a16="http://schemas.microsoft.com/office/drawing/2014/main" val="1887907375"/>
                    </a:ext>
                  </a:extLst>
                </a:gridCol>
                <a:gridCol w="2764632">
                  <a:extLst>
                    <a:ext uri="{9D8B030D-6E8A-4147-A177-3AD203B41FA5}">
                      <a16:colId xmlns:a16="http://schemas.microsoft.com/office/drawing/2014/main" val="20532649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Blending Component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Typical Cost ($/MT)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Octane (RON)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Notes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99217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Alkylate</a:t>
                      </a:r>
                      <a:endParaRPr lang="en-IN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$850 – $1,150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94 – 98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/>
                        <a:t>Premium gasoline blendstock, low sulfur, low aromatics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1280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/>
                        <a:t>Ethanol (Fuel Grade, Anhydrous)</a:t>
                      </a:r>
                      <a:endParaRPr lang="en-IN" sz="12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 b="1" dirty="0"/>
                        <a:t>$600 – $900</a:t>
                      </a:r>
                      <a:endParaRPr lang="en-IN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200"/>
                        <a:t>108 – 110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200" dirty="0"/>
                        <a:t>Oxygenate, subject to blending limits (typically 10–20%)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9649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25006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72E06-EA56-5A2B-FB5F-521F23432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Why the Spread? V1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3A60F-F756-2946-CDDA-748174953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CC895-4C9C-460C-3F14-DE4A292B3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8B6B-4D35-0A90-161A-D7CD14CF3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3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036E7AED-04EE-B10E-6377-1BA13085E7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397849"/>
              </p:ext>
            </p:extLst>
          </p:nvPr>
        </p:nvGraphicFramePr>
        <p:xfrm>
          <a:off x="566737" y="1268305"/>
          <a:ext cx="11058524" cy="493945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24623">
                  <a:extLst>
                    <a:ext uri="{9D8B030D-6E8A-4147-A177-3AD203B41FA5}">
                      <a16:colId xmlns:a16="http://schemas.microsoft.com/office/drawing/2014/main" val="338838112"/>
                    </a:ext>
                  </a:extLst>
                </a:gridCol>
                <a:gridCol w="2448560">
                  <a:extLst>
                    <a:ext uri="{9D8B030D-6E8A-4147-A177-3AD203B41FA5}">
                      <a16:colId xmlns:a16="http://schemas.microsoft.com/office/drawing/2014/main" val="4274080979"/>
                    </a:ext>
                  </a:extLst>
                </a:gridCol>
                <a:gridCol w="4631659">
                  <a:extLst>
                    <a:ext uri="{9D8B030D-6E8A-4147-A177-3AD203B41FA5}">
                      <a16:colId xmlns:a16="http://schemas.microsoft.com/office/drawing/2014/main" val="91785588"/>
                    </a:ext>
                  </a:extLst>
                </a:gridCol>
                <a:gridCol w="2553682">
                  <a:extLst>
                    <a:ext uri="{9D8B030D-6E8A-4147-A177-3AD203B41FA5}">
                      <a16:colId xmlns:a16="http://schemas.microsoft.com/office/drawing/2014/main" val="546029951"/>
                    </a:ext>
                  </a:extLst>
                </a:gridCol>
              </a:tblGrid>
              <a:tr h="1131783"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3998029"/>
                  </a:ext>
                </a:extLst>
              </a:tr>
              <a:tr h="3115368"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The Octane Difference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RON: </a:t>
                      </a:r>
                      <a:r>
                        <a:rPr lang="en-IN" sz="1400" b="0" kern="1200" dirty="0">
                          <a:solidFill>
                            <a:srgbClr val="1F1F1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 – 70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kern="1200" dirty="0">
                          <a:solidFill>
                            <a:srgbClr val="1F1F1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RON: 91 – 100+</a:t>
                      </a:r>
                    </a:p>
                    <a:p>
                      <a:pPr algn="ctr"/>
                      <a:endParaRPr lang="en-IN" sz="14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002409"/>
                  </a:ext>
                </a:extLst>
              </a:tr>
              <a:tr h="69230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Price (USD/MT)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20 Feb 2026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dirty="0"/>
                        <a:t>~$560</a:t>
                      </a:r>
                      <a:r>
                        <a:rPr lang="en-IN" sz="1400" b="0" kern="1200" dirty="0">
                          <a:solidFill>
                            <a:srgbClr val="1F1F1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IN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dirty="0"/>
                        <a:t>The Spread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~ $750</a:t>
                      </a:r>
                      <a:endParaRPr lang="en-IN" sz="1400" b="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304429"/>
                  </a:ext>
                </a:extLst>
              </a:tr>
            </a:tbl>
          </a:graphicData>
        </a:graphic>
      </p:graphicFrame>
      <p:sp>
        <p:nvSpPr>
          <p:cNvPr id="32" name="Rectangle 31">
            <a:extLst>
              <a:ext uri="{FF2B5EF4-FFF2-40B4-BE49-F238E27FC236}">
                <a16:creationId xmlns:a16="http://schemas.microsoft.com/office/drawing/2014/main" id="{6E00D43E-E130-6EDD-5D27-A82DC64D81B1}"/>
              </a:ext>
            </a:extLst>
          </p:cNvPr>
          <p:cNvSpPr/>
          <p:nvPr/>
        </p:nvSpPr>
        <p:spPr>
          <a:xfrm>
            <a:off x="3200400" y="1268304"/>
            <a:ext cx="1239520" cy="1029343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2129" t="-12570" r="-67485" b="-26776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F46B9A5-D2FA-789B-49E8-AD230B498C6A}"/>
              </a:ext>
            </a:extLst>
          </p:cNvPr>
          <p:cNvSpPr/>
          <p:nvPr/>
        </p:nvSpPr>
        <p:spPr>
          <a:xfrm>
            <a:off x="7823199" y="1266816"/>
            <a:ext cx="1239520" cy="1030831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1391" t="-9482" r="-43839" b="-45748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97A98A5-BF12-A8EF-5E92-A80CD4F0C8B6}"/>
              </a:ext>
            </a:extLst>
          </p:cNvPr>
          <p:cNvSpPr/>
          <p:nvPr/>
        </p:nvSpPr>
        <p:spPr>
          <a:xfrm>
            <a:off x="10385741" y="1266817"/>
            <a:ext cx="1239520" cy="1030831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3BBBFCF-7650-8ECE-A008-E980A7BCA79C}"/>
              </a:ext>
            </a:extLst>
          </p:cNvPr>
          <p:cNvSpPr txBox="1"/>
          <p:nvPr/>
        </p:nvSpPr>
        <p:spPr>
          <a:xfrm>
            <a:off x="2170272" y="1628342"/>
            <a:ext cx="1239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Naphtha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296DCD-51EA-91B7-C2FD-E1EE443C79D5}"/>
              </a:ext>
            </a:extLst>
          </p:cNvPr>
          <p:cNvSpPr txBox="1"/>
          <p:nvPr/>
        </p:nvSpPr>
        <p:spPr>
          <a:xfrm>
            <a:off x="5294471" y="1520621"/>
            <a:ext cx="2118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Refinery Processing</a:t>
            </a:r>
          </a:p>
          <a:p>
            <a:r>
              <a:rPr lang="en-IN" sz="1400" dirty="0"/>
              <a:t>&amp; Blending Components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31EC260-457D-65BF-15AB-74FA7530FDF3}"/>
              </a:ext>
            </a:extLst>
          </p:cNvPr>
          <p:cNvSpPr txBox="1"/>
          <p:nvPr/>
        </p:nvSpPr>
        <p:spPr>
          <a:xfrm>
            <a:off x="9473087" y="1628342"/>
            <a:ext cx="1239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Petrol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0612BDC8-16E3-FF56-440E-FCCF3052B8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8012203"/>
              </p:ext>
            </p:extLst>
          </p:nvPr>
        </p:nvGraphicFramePr>
        <p:xfrm>
          <a:off x="4439920" y="2425729"/>
          <a:ext cx="4622799" cy="3057697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540933">
                  <a:extLst>
                    <a:ext uri="{9D8B030D-6E8A-4147-A177-3AD203B41FA5}">
                      <a16:colId xmlns:a16="http://schemas.microsoft.com/office/drawing/2014/main" val="3408310666"/>
                    </a:ext>
                  </a:extLst>
                </a:gridCol>
                <a:gridCol w="1540933">
                  <a:extLst>
                    <a:ext uri="{9D8B030D-6E8A-4147-A177-3AD203B41FA5}">
                      <a16:colId xmlns:a16="http://schemas.microsoft.com/office/drawing/2014/main" val="1253048162"/>
                    </a:ext>
                  </a:extLst>
                </a:gridCol>
                <a:gridCol w="1540933">
                  <a:extLst>
                    <a:ext uri="{9D8B030D-6E8A-4147-A177-3AD203B41FA5}">
                      <a16:colId xmlns:a16="http://schemas.microsoft.com/office/drawing/2014/main" val="619485040"/>
                    </a:ext>
                  </a:extLst>
                </a:gridCol>
              </a:tblGrid>
              <a:tr h="531266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/>
                        <a:t>Refinery Processing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Cost/MT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400" b="0" dirty="0"/>
                        <a:t>Cost per Octane Point ($/RON)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48103575"/>
                  </a:ext>
                </a:extLst>
              </a:tr>
              <a:tr h="52619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0" dirty="0"/>
                        <a:t>Catalytic Reformer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6.32 – 12.30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0.06 – 0.13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7511151"/>
                  </a:ext>
                </a:extLst>
              </a:tr>
              <a:tr h="35947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0" dirty="0"/>
                        <a:t>Isomerization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/>
                        <a:t>3.40 – 8.10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0.04 – 0.10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99918067"/>
                  </a:ext>
                </a:extLst>
              </a:tr>
              <a:tr h="531266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/>
                        <a:t>Blending Component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IN" sz="1400" b="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en-IN" sz="1400" b="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87063465"/>
                  </a:ext>
                </a:extLst>
              </a:tr>
              <a:tr h="35947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0" dirty="0"/>
                        <a:t>Alkylate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$850 – $1,150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0.09 – 0.12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52134486"/>
                  </a:ext>
                </a:extLst>
              </a:tr>
              <a:tr h="75002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0" dirty="0"/>
                        <a:t>Ethanol (Fuel Grade, Anhydrous)</a:t>
                      </a:r>
                    </a:p>
                  </a:txBody>
                  <a:tcPr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$600 – $900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400" b="0" dirty="0"/>
                        <a:t>0.06 – 0.08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3147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550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7617F-33C6-13F9-A7ED-4483E095D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7D5534-B53E-0B14-C145-47B732FFB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9A579-E5A4-7062-0ECF-B6DF0D4D8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4E0820B-359E-275C-993D-0EC7218EC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738" y="406400"/>
            <a:ext cx="11058525" cy="549275"/>
          </a:xfrm>
        </p:spPr>
        <p:txBody>
          <a:bodyPr>
            <a:normAutofit/>
          </a:bodyPr>
          <a:lstStyle/>
          <a:p>
            <a:r>
              <a:rPr lang="en-IN" sz="2500" dirty="0"/>
              <a:t>Why the Spread?</a:t>
            </a:r>
          </a:p>
        </p:txBody>
      </p:sp>
    </p:spTree>
    <p:extLst>
      <p:ext uri="{BB962C8B-B14F-4D97-AF65-F5344CB8AC3E}">
        <p14:creationId xmlns:p14="http://schemas.microsoft.com/office/powerpoint/2010/main" val="149827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D1676-1030-27F7-69A1-9ECDE945A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dirty="0"/>
              <a:t>Market Reality: High Volume, Low Optimization</a:t>
            </a:r>
            <a:endParaRPr lang="en-IN" sz="25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5C09C-B6D0-8920-6880-9A2E748BF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745CF-357F-F67D-6C2D-30340248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5D47C-9E2F-0D60-7351-0583601D2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IN" dirty="0"/>
              <a:t>4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BC6A849-B37A-5F7F-E034-C31E4AC2B9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97" y="2296238"/>
            <a:ext cx="5729766" cy="3139180"/>
          </a:xfrm>
          <a:prstGeom prst="rect">
            <a:avLst/>
          </a:prstGeom>
          <a:noFill/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841857E-321B-9E0F-E2CC-9F2B1BCF3CDA}"/>
              </a:ext>
            </a:extLst>
          </p:cNvPr>
          <p:cNvGrpSpPr/>
          <p:nvPr/>
        </p:nvGrpSpPr>
        <p:grpSpPr>
          <a:xfrm>
            <a:off x="1140636" y="2743066"/>
            <a:ext cx="563841" cy="563841"/>
            <a:chOff x="3468835" y="2919581"/>
            <a:chExt cx="914400" cy="914400"/>
          </a:xfrm>
        </p:grpSpPr>
        <p:sp>
          <p:nvSpPr>
            <p:cNvPr id="10" name="Teardrop 9">
              <a:extLst>
                <a:ext uri="{FF2B5EF4-FFF2-40B4-BE49-F238E27FC236}">
                  <a16:creationId xmlns:a16="http://schemas.microsoft.com/office/drawing/2014/main" id="{7755EC3A-DE91-5589-30D0-8DF2D861ADE3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052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62873249-C2C6-7B95-4048-2C9AEC99B3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E2A1825-7E96-9F0E-FC2F-351DE09D50A9}"/>
              </a:ext>
            </a:extLst>
          </p:cNvPr>
          <p:cNvGrpSpPr/>
          <p:nvPr/>
        </p:nvGrpSpPr>
        <p:grpSpPr>
          <a:xfrm>
            <a:off x="4929533" y="4015627"/>
            <a:ext cx="341779" cy="341779"/>
            <a:chOff x="3468835" y="2919581"/>
            <a:chExt cx="914400" cy="914400"/>
          </a:xfrm>
        </p:grpSpPr>
        <p:sp>
          <p:nvSpPr>
            <p:cNvPr id="13" name="Teardrop 12">
              <a:extLst>
                <a:ext uri="{FF2B5EF4-FFF2-40B4-BE49-F238E27FC236}">
                  <a16:creationId xmlns:a16="http://schemas.microsoft.com/office/drawing/2014/main" id="{1F81F8F4-D1E2-1319-BA33-B249EE39E562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14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7D04F0C6-6E74-2193-E623-712A1341D9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7D339C9-56EE-D86E-FFEA-443602F82655}"/>
              </a:ext>
            </a:extLst>
          </p:cNvPr>
          <p:cNvGrpSpPr/>
          <p:nvPr/>
        </p:nvGrpSpPr>
        <p:grpSpPr>
          <a:xfrm>
            <a:off x="4235267" y="3347979"/>
            <a:ext cx="575148" cy="575148"/>
            <a:chOff x="3468835" y="2919581"/>
            <a:chExt cx="914400" cy="914400"/>
          </a:xfrm>
        </p:grpSpPr>
        <p:sp>
          <p:nvSpPr>
            <p:cNvPr id="24" name="Teardrop 23">
              <a:extLst>
                <a:ext uri="{FF2B5EF4-FFF2-40B4-BE49-F238E27FC236}">
                  <a16:creationId xmlns:a16="http://schemas.microsoft.com/office/drawing/2014/main" id="{826DAD96-4820-7E01-5745-F042B8511184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5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9C04DCB9-5021-A60E-E89D-3FBF1ADA5B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8F4551C-9037-6361-542D-70F714D84ACC}"/>
              </a:ext>
            </a:extLst>
          </p:cNvPr>
          <p:cNvGrpSpPr/>
          <p:nvPr/>
        </p:nvGrpSpPr>
        <p:grpSpPr>
          <a:xfrm>
            <a:off x="3971535" y="2172651"/>
            <a:ext cx="852335" cy="852335"/>
            <a:chOff x="3468835" y="2919581"/>
            <a:chExt cx="914400" cy="914400"/>
          </a:xfrm>
        </p:grpSpPr>
        <p:sp>
          <p:nvSpPr>
            <p:cNvPr id="30" name="Teardrop 29">
              <a:extLst>
                <a:ext uri="{FF2B5EF4-FFF2-40B4-BE49-F238E27FC236}">
                  <a16:creationId xmlns:a16="http://schemas.microsoft.com/office/drawing/2014/main" id="{FAABDCFA-4B55-CB0B-09E8-F74B1D021B79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1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44DEFCBA-E6FD-2829-8957-F50017BBAE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29405E6-B4A4-EB3C-F518-40BCCCDD5C01}"/>
              </a:ext>
            </a:extLst>
          </p:cNvPr>
          <p:cNvGrpSpPr/>
          <p:nvPr/>
        </p:nvGrpSpPr>
        <p:grpSpPr>
          <a:xfrm>
            <a:off x="5184732" y="3241325"/>
            <a:ext cx="341779" cy="341779"/>
            <a:chOff x="3468835" y="2919581"/>
            <a:chExt cx="914400" cy="914400"/>
          </a:xfrm>
        </p:grpSpPr>
        <p:sp>
          <p:nvSpPr>
            <p:cNvPr id="33" name="Teardrop 32">
              <a:extLst>
                <a:ext uri="{FF2B5EF4-FFF2-40B4-BE49-F238E27FC236}">
                  <a16:creationId xmlns:a16="http://schemas.microsoft.com/office/drawing/2014/main" id="{72A590C8-1420-3528-A21D-43E7319C40B3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34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F2AB6F36-78CC-2AC9-A459-96306D82B70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41902AA-D5C8-C4E8-B4D0-CFDEDBEE4494}"/>
              </a:ext>
            </a:extLst>
          </p:cNvPr>
          <p:cNvGrpSpPr/>
          <p:nvPr/>
        </p:nvGrpSpPr>
        <p:grpSpPr>
          <a:xfrm>
            <a:off x="4573325" y="2326937"/>
            <a:ext cx="621214" cy="621214"/>
            <a:chOff x="3468835" y="2919581"/>
            <a:chExt cx="914400" cy="914400"/>
          </a:xfrm>
        </p:grpSpPr>
        <p:sp>
          <p:nvSpPr>
            <p:cNvPr id="27" name="Teardrop 26">
              <a:extLst>
                <a:ext uri="{FF2B5EF4-FFF2-40B4-BE49-F238E27FC236}">
                  <a16:creationId xmlns:a16="http://schemas.microsoft.com/office/drawing/2014/main" id="{8ED8129A-C539-3011-51A4-2433ED05E945}"/>
                </a:ext>
              </a:extLst>
            </p:cNvPr>
            <p:cNvSpPr/>
            <p:nvPr/>
          </p:nvSpPr>
          <p:spPr>
            <a:xfrm rot="8100000">
              <a:off x="3468835" y="2919581"/>
              <a:ext cx="914400" cy="914400"/>
            </a:xfrm>
            <a:prstGeom prst="teardrop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28" name="Picture 4" descr="Oil refinery icon simple illustration of oil refinery vector icon for web  design isolated on white background | Premium Vector">
              <a:extLst>
                <a:ext uri="{FF2B5EF4-FFF2-40B4-BE49-F238E27FC236}">
                  <a16:creationId xmlns:a16="http://schemas.microsoft.com/office/drawing/2014/main" id="{685E0FB4-6C50-2B08-CE6B-7A819DA20D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87737" y="2937668"/>
              <a:ext cx="881063" cy="881063"/>
            </a:xfrm>
            <a:prstGeom prst="ellipse">
              <a:avLst/>
            </a:prstGeom>
            <a:ln w="63500" cap="rnd">
              <a:noFill/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A4315C6B-E3E8-C7C3-BC19-7AEE4B4CF5EF}"/>
              </a:ext>
            </a:extLst>
          </p:cNvPr>
          <p:cNvSpPr txBox="1"/>
          <p:nvPr/>
        </p:nvSpPr>
        <p:spPr>
          <a:xfrm>
            <a:off x="6208736" y="4198293"/>
            <a:ext cx="3387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Key Producing &amp; Refining Players:</a:t>
            </a:r>
          </a:p>
        </p:txBody>
      </p:sp>
      <p:graphicFrame>
        <p:nvGraphicFramePr>
          <p:cNvPr id="8" name="Content Placeholder 6">
            <a:extLst>
              <a:ext uri="{FF2B5EF4-FFF2-40B4-BE49-F238E27FC236}">
                <a16:creationId xmlns:a16="http://schemas.microsoft.com/office/drawing/2014/main" id="{6E6CD710-547D-9CD5-DC2E-5DBBBD0A17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1049175"/>
              </p:ext>
            </p:extLst>
          </p:nvPr>
        </p:nvGraphicFramePr>
        <p:xfrm>
          <a:off x="6280487" y="1372866"/>
          <a:ext cx="5344775" cy="2540668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93513">
                  <a:extLst>
                    <a:ext uri="{9D8B030D-6E8A-4147-A177-3AD203B41FA5}">
                      <a16:colId xmlns:a16="http://schemas.microsoft.com/office/drawing/2014/main" val="3786476689"/>
                    </a:ext>
                  </a:extLst>
                </a:gridCol>
                <a:gridCol w="1391920">
                  <a:extLst>
                    <a:ext uri="{9D8B030D-6E8A-4147-A177-3AD203B41FA5}">
                      <a16:colId xmlns:a16="http://schemas.microsoft.com/office/drawing/2014/main" val="1204002167"/>
                    </a:ext>
                  </a:extLst>
                </a:gridCol>
                <a:gridCol w="1280003">
                  <a:extLst>
                    <a:ext uri="{9D8B030D-6E8A-4147-A177-3AD203B41FA5}">
                      <a16:colId xmlns:a16="http://schemas.microsoft.com/office/drawing/2014/main" val="3296297014"/>
                    </a:ext>
                  </a:extLst>
                </a:gridCol>
                <a:gridCol w="1079339">
                  <a:extLst>
                    <a:ext uri="{9D8B030D-6E8A-4147-A177-3AD203B41FA5}">
                      <a16:colId xmlns:a16="http://schemas.microsoft.com/office/drawing/2014/main" val="3888177775"/>
                    </a:ext>
                  </a:extLst>
                </a:gridCol>
              </a:tblGrid>
              <a:tr h="31291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25-26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24-25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23-24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533685135"/>
                  </a:ext>
                </a:extLst>
              </a:tr>
              <a:tr h="325371">
                <a:tc gridSpan="4"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IMPORT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6690179"/>
                  </a:ext>
                </a:extLst>
              </a:tr>
              <a:tr h="32537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Crude oil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185155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243225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234262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324584"/>
                  </a:ext>
                </a:extLst>
              </a:tr>
              <a:tr h="31291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LPG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16625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20667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18514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319019988"/>
                  </a:ext>
                </a:extLst>
              </a:tr>
              <a:tr h="31291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Naphtha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824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941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1211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69086815"/>
                  </a:ext>
                </a:extLst>
              </a:tr>
              <a:tr h="325371">
                <a:tc gridSpan="4"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EXPORT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051537506"/>
                  </a:ext>
                </a:extLst>
              </a:tr>
              <a:tr h="31291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LPG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423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551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525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1255983"/>
                  </a:ext>
                </a:extLst>
              </a:tr>
              <a:tr h="31291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Naphtha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>
                          <a:effectLst/>
                          <a:latin typeface="+mj-lt"/>
                        </a:rPr>
                        <a:t>4776</a:t>
                      </a:r>
                      <a:endParaRPr lang="en-IN" sz="1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5169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IN" sz="1800" u="none" strike="noStrike" dirty="0">
                          <a:effectLst/>
                          <a:latin typeface="+mj-lt"/>
                        </a:rPr>
                        <a:t>5275</a:t>
                      </a:r>
                      <a:endParaRPr lang="en-IN" sz="1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599357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9861A88-0854-5F73-B72C-64B9D2553CCD}"/>
              </a:ext>
            </a:extLst>
          </p:cNvPr>
          <p:cNvSpPr txBox="1"/>
          <p:nvPr/>
        </p:nvSpPr>
        <p:spPr>
          <a:xfrm>
            <a:off x="9596523" y="686481"/>
            <a:ext cx="211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">
              <a:buNone/>
            </a:pPr>
            <a:r>
              <a:rPr lang="en-IN" sz="1800" u="none" strike="noStrike" dirty="0">
                <a:effectLst/>
                <a:latin typeface="+mj-lt"/>
              </a:rPr>
              <a:t>('000 Metric Tonnes)</a:t>
            </a:r>
            <a:endParaRPr lang="en-IN" sz="1800" b="0" i="0" u="none" strike="noStrike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2050" name="Picture 2" descr="Reliance Industries Limited Logo Logo and symbol, meaning, history, PNG">
            <a:extLst>
              <a:ext uri="{FF2B5EF4-FFF2-40B4-BE49-F238E27FC236}">
                <a16:creationId xmlns:a16="http://schemas.microsoft.com/office/drawing/2014/main" id="{BA3FFBA7-EDBC-694C-5D63-744102B002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139" y="4781037"/>
            <a:ext cx="1056958" cy="66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ownload Indian Oil Corporation Logo in SVG Vector or PNG File Format - Logo .wine">
            <a:extLst>
              <a:ext uri="{FF2B5EF4-FFF2-40B4-BE49-F238E27FC236}">
                <a16:creationId xmlns:a16="http://schemas.microsoft.com/office/drawing/2014/main" id="{F15FC6EB-644D-BA8B-EE52-083C0FD71F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3" r="22138"/>
          <a:stretch>
            <a:fillRect/>
          </a:stretch>
        </p:blipFill>
        <p:spPr bwMode="auto">
          <a:xfrm>
            <a:off x="7503539" y="4513600"/>
            <a:ext cx="905314" cy="1102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42A8B757-3D85-6DE0-0E53-24B67A18E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1509" y="5670947"/>
            <a:ext cx="2105175" cy="49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>
            <a:extLst>
              <a:ext uri="{FF2B5EF4-FFF2-40B4-BE49-F238E27FC236}">
                <a16:creationId xmlns:a16="http://schemas.microsoft.com/office/drawing/2014/main" id="{89353495-48BE-DDCF-A25C-8147AC8A3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4685" y="5150273"/>
            <a:ext cx="1508207" cy="285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Download Sinopec Logo in SVG Vector or PNG File Format - Logo.wine">
            <a:extLst>
              <a:ext uri="{FF2B5EF4-FFF2-40B4-BE49-F238E27FC236}">
                <a16:creationId xmlns:a16="http://schemas.microsoft.com/office/drawing/2014/main" id="{B2D8A43F-DE41-E758-97AE-86DE86B6A7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9" r="25604"/>
          <a:stretch>
            <a:fillRect/>
          </a:stretch>
        </p:blipFill>
        <p:spPr bwMode="auto">
          <a:xfrm>
            <a:off x="8570789" y="4573471"/>
            <a:ext cx="802640" cy="1046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2047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A5F-AC4C-A320-CFBB-5A55CC41A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Global Players – Crude Oil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B981D48-81C4-717F-8B84-3E0AD1E104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970079"/>
              </p:ext>
            </p:extLst>
          </p:nvPr>
        </p:nvGraphicFramePr>
        <p:xfrm>
          <a:off x="566738" y="1252538"/>
          <a:ext cx="11058525" cy="4967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1228A8-530F-06B4-5050-AC26D48E6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83B44-25E3-8438-3DD0-6A2FC955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B5AC3-F864-C90D-A8AB-F9B108508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96DCCAFF-F9CB-5CB3-F80F-83E65430F1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223740"/>
              </p:ext>
            </p:extLst>
          </p:nvPr>
        </p:nvGraphicFramePr>
        <p:xfrm>
          <a:off x="566737" y="1252538"/>
          <a:ext cx="11058525" cy="50925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74783">
                  <a:extLst>
                    <a:ext uri="{9D8B030D-6E8A-4147-A177-3AD203B41FA5}">
                      <a16:colId xmlns:a16="http://schemas.microsoft.com/office/drawing/2014/main" val="32256027"/>
                    </a:ext>
                  </a:extLst>
                </a:gridCol>
                <a:gridCol w="3667760">
                  <a:extLst>
                    <a:ext uri="{9D8B030D-6E8A-4147-A177-3AD203B41FA5}">
                      <a16:colId xmlns:a16="http://schemas.microsoft.com/office/drawing/2014/main" val="486745954"/>
                    </a:ext>
                  </a:extLst>
                </a:gridCol>
                <a:gridCol w="3415982">
                  <a:extLst>
                    <a:ext uri="{9D8B030D-6E8A-4147-A177-3AD203B41FA5}">
                      <a16:colId xmlns:a16="http://schemas.microsoft.com/office/drawing/2014/main" val="4202350100"/>
                    </a:ext>
                  </a:extLst>
                </a:gridCol>
              </a:tblGrid>
              <a:tr h="420044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j-lt"/>
                        </a:rPr>
                        <a:t>Upstream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j-lt"/>
                        </a:rPr>
                        <a:t>Midstream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latin typeface="+mj-lt"/>
                        </a:rPr>
                        <a:t>Downstream</a:t>
                      </a: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377452"/>
                  </a:ext>
                </a:extLst>
              </a:tr>
              <a:tr h="4672496"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+mj-lt"/>
                        </a:rPr>
                        <a:t>Production </a:t>
                      </a: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  <a:p>
                      <a:endParaRPr lang="en-IN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+mj-lt"/>
                        </a:rPr>
                        <a:t>Refining</a:t>
                      </a:r>
                    </a:p>
                    <a:p>
                      <a:endParaRPr lang="en-IN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dirty="0">
                          <a:latin typeface="+mj-lt"/>
                        </a:rPr>
                        <a:t>Consumption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548550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90BCE631-FB3A-771D-5EA2-8EF3100DDD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0423998"/>
              </p:ext>
            </p:extLst>
          </p:nvPr>
        </p:nvGraphicFramePr>
        <p:xfrm>
          <a:off x="520893" y="2055018"/>
          <a:ext cx="3616209" cy="15468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05403">
                  <a:extLst>
                    <a:ext uri="{9D8B030D-6E8A-4147-A177-3AD203B41FA5}">
                      <a16:colId xmlns:a16="http://schemas.microsoft.com/office/drawing/2014/main" val="321336590"/>
                    </a:ext>
                  </a:extLst>
                </a:gridCol>
                <a:gridCol w="1205403">
                  <a:extLst>
                    <a:ext uri="{9D8B030D-6E8A-4147-A177-3AD203B41FA5}">
                      <a16:colId xmlns:a16="http://schemas.microsoft.com/office/drawing/2014/main" val="2256751116"/>
                    </a:ext>
                  </a:extLst>
                </a:gridCol>
                <a:gridCol w="1205403">
                  <a:extLst>
                    <a:ext uri="{9D8B030D-6E8A-4147-A177-3AD203B41FA5}">
                      <a16:colId xmlns:a16="http://schemas.microsoft.com/office/drawing/2014/main" val="36074223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Data (Million Tonnes/Year)</a:t>
                      </a:r>
                      <a:endParaRPr lang="en-IN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Economic Value (Billion USD)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1560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States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691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349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4446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Saudi Arabia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503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254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10036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Russia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501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253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4911823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50ED9AA9-CF3C-DBCF-1B46-01D85E802F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757803"/>
              </p:ext>
            </p:extLst>
          </p:nvPr>
        </p:nvGraphicFramePr>
        <p:xfrm>
          <a:off x="4635694" y="2049698"/>
          <a:ext cx="3517704" cy="162060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72568">
                  <a:extLst>
                    <a:ext uri="{9D8B030D-6E8A-4147-A177-3AD203B41FA5}">
                      <a16:colId xmlns:a16="http://schemas.microsoft.com/office/drawing/2014/main" val="321336590"/>
                    </a:ext>
                  </a:extLst>
                </a:gridCol>
                <a:gridCol w="1172568">
                  <a:extLst>
                    <a:ext uri="{9D8B030D-6E8A-4147-A177-3AD203B41FA5}">
                      <a16:colId xmlns:a16="http://schemas.microsoft.com/office/drawing/2014/main" val="2256751116"/>
                    </a:ext>
                  </a:extLst>
                </a:gridCol>
                <a:gridCol w="1172568">
                  <a:extLst>
                    <a:ext uri="{9D8B030D-6E8A-4147-A177-3AD203B41FA5}">
                      <a16:colId xmlns:a16="http://schemas.microsoft.com/office/drawing/2014/main" val="3607422361"/>
                    </a:ext>
                  </a:extLst>
                </a:gridCol>
              </a:tblGrid>
              <a:tr h="56641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(Million Tonnes/Year)</a:t>
                      </a:r>
                      <a:endParaRPr lang="en-IN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400" b="1" u="none" strike="noStrike">
                          <a:solidFill>
                            <a:srgbClr val="000000"/>
                          </a:solidFill>
                          <a:effectLst/>
                        </a:rPr>
                        <a:t>Economic Value (Billion USD)</a:t>
                      </a:r>
                      <a:endParaRPr lang="en-IN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1560910"/>
                  </a:ext>
                </a:extLst>
              </a:tr>
              <a:tr h="32430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China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868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439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4446708"/>
                  </a:ext>
                </a:extLst>
              </a:tr>
              <a:tr h="32430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States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892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451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10036517"/>
                  </a:ext>
                </a:extLst>
              </a:tr>
              <a:tr h="32430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Russia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354</a:t>
                      </a:r>
                      <a:endParaRPr lang="en-IN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179</a:t>
                      </a:r>
                      <a:endParaRPr lang="en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4911823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E3138C18-31C6-F4F1-B12E-D319629DC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781132"/>
              </p:ext>
            </p:extLst>
          </p:nvPr>
        </p:nvGraphicFramePr>
        <p:xfrm>
          <a:off x="8361681" y="2049698"/>
          <a:ext cx="3263580" cy="162060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7860">
                  <a:extLst>
                    <a:ext uri="{9D8B030D-6E8A-4147-A177-3AD203B41FA5}">
                      <a16:colId xmlns:a16="http://schemas.microsoft.com/office/drawing/2014/main" val="321336590"/>
                    </a:ext>
                  </a:extLst>
                </a:gridCol>
                <a:gridCol w="1087860">
                  <a:extLst>
                    <a:ext uri="{9D8B030D-6E8A-4147-A177-3AD203B41FA5}">
                      <a16:colId xmlns:a16="http://schemas.microsoft.com/office/drawing/2014/main" val="2256751116"/>
                    </a:ext>
                  </a:extLst>
                </a:gridCol>
                <a:gridCol w="1087860">
                  <a:extLst>
                    <a:ext uri="{9D8B030D-6E8A-4147-A177-3AD203B41FA5}">
                      <a16:colId xmlns:a16="http://schemas.microsoft.com/office/drawing/2014/main" val="3607422361"/>
                    </a:ext>
                  </a:extLst>
                </a:gridCol>
              </a:tblGrid>
              <a:tr h="405152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(Million Tonnes/Year)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IN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Economic Value (Billion USD)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41560910"/>
                  </a:ext>
                </a:extLst>
              </a:tr>
              <a:tr h="40515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United States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946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478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04446708"/>
                  </a:ext>
                </a:extLst>
              </a:tr>
              <a:tr h="40515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China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817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413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10036517"/>
                  </a:ext>
                </a:extLst>
              </a:tr>
              <a:tr h="405152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India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279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r" fontAlgn="ctr">
                        <a:buNone/>
                      </a:pPr>
                      <a:r>
                        <a:rPr lang="en-IN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141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324911823"/>
                  </a:ext>
                </a:extLst>
              </a:tr>
            </a:tbl>
          </a:graphicData>
        </a:graphic>
      </p:graphicFrame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061D9A5F-23EE-C684-DA52-C59741E45D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0600090"/>
              </p:ext>
            </p:extLst>
          </p:nvPr>
        </p:nvGraphicFramePr>
        <p:xfrm>
          <a:off x="520895" y="3601878"/>
          <a:ext cx="39523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26" name="Chart 25">
            <a:extLst>
              <a:ext uri="{FF2B5EF4-FFF2-40B4-BE49-F238E27FC236}">
                <a16:creationId xmlns:a16="http://schemas.microsoft.com/office/drawing/2014/main" id="{5093FA13-D817-4C3B-C826-AB0E7B9C61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7813912"/>
              </p:ext>
            </p:extLst>
          </p:nvPr>
        </p:nvGraphicFramePr>
        <p:xfrm>
          <a:off x="4635694" y="3885886"/>
          <a:ext cx="3517705" cy="24704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014CA0D7-255B-4E59-84E3-0FAE0FE742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8576671"/>
              </p:ext>
            </p:extLst>
          </p:nvPr>
        </p:nvGraphicFramePr>
        <p:xfrm>
          <a:off x="8361681" y="4083100"/>
          <a:ext cx="3309423" cy="21993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13242785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E468-0EBC-E9FF-C121-C6E9A457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2500" dirty="0"/>
              <a:t>Global Crude Oil – Supply Chain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8F9AFE-B86D-B14B-8720-BE7E31AC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01FC2-7907-4C10-96F1-126CCCB81953}" type="datetime1">
              <a:rPr lang="en-IN" smtClean="0"/>
              <a:t>23-02-2026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C4DD6-025B-FB55-6FD5-029C7EF2D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Livprotec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4D4C4-1210-001C-1A55-8D745430A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87BFBF0-4415-BE48-38B9-0F005EE16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439169"/>
              </p:ext>
            </p:extLst>
          </p:nvPr>
        </p:nvGraphicFramePr>
        <p:xfrm>
          <a:off x="566736" y="1298786"/>
          <a:ext cx="11058523" cy="443145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97904">
                  <a:extLst>
                    <a:ext uri="{9D8B030D-6E8A-4147-A177-3AD203B41FA5}">
                      <a16:colId xmlns:a16="http://schemas.microsoft.com/office/drawing/2014/main" val="3034069050"/>
                    </a:ext>
                  </a:extLst>
                </a:gridCol>
                <a:gridCol w="467360">
                  <a:extLst>
                    <a:ext uri="{9D8B030D-6E8A-4147-A177-3AD203B41FA5}">
                      <a16:colId xmlns:a16="http://schemas.microsoft.com/office/drawing/2014/main" val="1641355574"/>
                    </a:ext>
                  </a:extLst>
                </a:gridCol>
                <a:gridCol w="3391780">
                  <a:extLst>
                    <a:ext uri="{9D8B030D-6E8A-4147-A177-3AD203B41FA5}">
                      <a16:colId xmlns:a16="http://schemas.microsoft.com/office/drawing/2014/main" val="2753931773"/>
                    </a:ext>
                  </a:extLst>
                </a:gridCol>
                <a:gridCol w="3046535">
                  <a:extLst>
                    <a:ext uri="{9D8B030D-6E8A-4147-A177-3AD203B41FA5}">
                      <a16:colId xmlns:a16="http://schemas.microsoft.com/office/drawing/2014/main" val="2407650351"/>
                    </a:ext>
                  </a:extLst>
                </a:gridCol>
                <a:gridCol w="3154944">
                  <a:extLst>
                    <a:ext uri="{9D8B030D-6E8A-4147-A177-3AD203B41FA5}">
                      <a16:colId xmlns:a16="http://schemas.microsoft.com/office/drawing/2014/main" val="1342050743"/>
                    </a:ext>
                  </a:extLst>
                </a:gridCol>
              </a:tblGrid>
              <a:tr h="361715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Country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Crude Oil (MMTPA)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Naphtha (MMTPA)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Gasoline (Petrol) (MMTPA)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1468871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US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ExxonMobil: 164; Chevron: 160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Chevron NGLs: 24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1453960"/>
                  </a:ext>
                </a:extLst>
              </a:tr>
              <a:tr h="551690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ExxonMobil: ~199; Marathon: 147; Valero: 159 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Marathon: 74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191142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China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PetroChina: 189; Sinopec: 36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7869340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Sinopec: 252; PetroChina: 276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Sinopec: 13.5; PetroChina: 8.7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Sinopec: 64; PetroChina: 50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789715"/>
                  </a:ext>
                </a:extLst>
              </a:tr>
              <a:tr h="624331"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Saudi Arabia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IN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</a:t>
                      </a:r>
                      <a:endParaRPr lang="en-IN" sz="1400" b="0" i="0" u="none" strike="noStrike" dirty="0">
                        <a:solidFill>
                          <a:schemeClr val="tx1"/>
                        </a:solidFill>
                        <a:effectLst/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Saudi Aramco: 598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Growing NGL: NA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200424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Saudi Aramco: 204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SABIC (Aramco Subsidiary): 35.6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Saudi Aramco: NA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4362068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Russia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kern="1200" dirty="0">
                          <a:solidFill>
                            <a:schemeClr val="tx1"/>
                          </a:solidFill>
                        </a:rPr>
                        <a:t>Rosneft: 184; Lukoil: 80; Gazprom Neft: 76</a:t>
                      </a:r>
                      <a:endParaRPr lang="en-IN" sz="14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976135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Rosneft: 83; Gazprom Neft: 43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709120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India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U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ONGC: 18.6 ; BPCL: 1.8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-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087726"/>
                  </a:ext>
                </a:extLst>
              </a:tr>
              <a:tr h="361715">
                <a:tc>
                  <a:txBody>
                    <a:bodyPr/>
                    <a:lstStyle/>
                    <a:p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D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IOCL: 80.8; BPCL: 35.3 ; Reliance: 70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IOCL: 3.2; Reliance PX: 4.6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>
                          <a:solidFill>
                            <a:schemeClr val="tx1"/>
                          </a:solidFill>
                        </a:rPr>
                        <a:t>BPCL: 50</a:t>
                      </a:r>
                      <a:endParaRPr lang="en-IN" sz="140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577572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7A99AC03-32C0-D719-7815-D27BBE6E2985}"/>
              </a:ext>
            </a:extLst>
          </p:cNvPr>
          <p:cNvSpPr txBox="1"/>
          <p:nvPr/>
        </p:nvSpPr>
        <p:spPr>
          <a:xfrm>
            <a:off x="566736" y="5858929"/>
            <a:ext cx="71853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U – Upstream (Production &amp; Import); D – Downstream (Refineries &amp; Retail) </a:t>
            </a:r>
          </a:p>
        </p:txBody>
      </p:sp>
    </p:spTree>
    <p:extLst>
      <p:ext uri="{BB962C8B-B14F-4D97-AF65-F5344CB8AC3E}">
        <p14:creationId xmlns:p14="http://schemas.microsoft.com/office/powerpoint/2010/main" val="14467450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1407</Words>
  <Application>Microsoft Office PowerPoint</Application>
  <PresentationFormat>Widescreen</PresentationFormat>
  <Paragraphs>406</Paragraphs>
  <Slides>15</Slides>
  <Notes>6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Calibri</vt:lpstr>
      <vt:lpstr>Google Sans Text</vt:lpstr>
      <vt:lpstr>Wingdings</vt:lpstr>
      <vt:lpstr>Office Theme</vt:lpstr>
      <vt:lpstr>Hidden Margin in the Naphtha Stream</vt:lpstr>
      <vt:lpstr>Naphtha: An 8–10% Lever on the $2.6T Crude Complex V1 // Do not use</vt:lpstr>
      <vt:lpstr>Market Scenario &amp; the Spread</vt:lpstr>
      <vt:lpstr>Why the Spread V1 // Do not use</vt:lpstr>
      <vt:lpstr>Why the Spread? V1</vt:lpstr>
      <vt:lpstr>Why the Spread?</vt:lpstr>
      <vt:lpstr>Market Reality: High Volume, Low Optimization</vt:lpstr>
      <vt:lpstr>Global Players – Crude Oil</vt:lpstr>
      <vt:lpstr>Global Crude Oil – Supply Chain</vt:lpstr>
      <vt:lpstr>Value chain in India – Crude Oil</vt:lpstr>
      <vt:lpstr>Why Naphtha Cannot Directly Replace Petrol?</vt:lpstr>
      <vt:lpstr>PowerPoint Presentation</vt:lpstr>
      <vt:lpstr>A Blending Enhancer That Elevates Naphtha Value // Will Modify – by Monika</vt:lpstr>
      <vt:lpstr>Capturing the Spread &amp; Market Potential</vt:lpstr>
      <vt:lpstr>Dual Revenue Strategy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Nayan Sarkar</dc:creator>
  <cp:lastModifiedBy>Nayan Sarkar</cp:lastModifiedBy>
  <cp:revision>1</cp:revision>
  <dcterms:created xsi:type="dcterms:W3CDTF">2026-02-16T09:52:14Z</dcterms:created>
  <dcterms:modified xsi:type="dcterms:W3CDTF">2026-02-23T11:45:35Z</dcterms:modified>
</cp:coreProperties>
</file>

<file path=docProps/thumbnail.jpeg>
</file>